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8"/>
  </p:notesMasterIdLst>
  <p:sldIdLst>
    <p:sldId id="256" r:id="rId2"/>
    <p:sldId id="260" r:id="rId3"/>
    <p:sldId id="344" r:id="rId4"/>
    <p:sldId id="257" r:id="rId5"/>
    <p:sldId id="258" r:id="rId6"/>
    <p:sldId id="312" r:id="rId7"/>
    <p:sldId id="313" r:id="rId8"/>
    <p:sldId id="346" r:id="rId9"/>
    <p:sldId id="345" r:id="rId10"/>
    <p:sldId id="314" r:id="rId11"/>
    <p:sldId id="316" r:id="rId12"/>
    <p:sldId id="317" r:id="rId13"/>
    <p:sldId id="319" r:id="rId14"/>
    <p:sldId id="320" r:id="rId15"/>
    <p:sldId id="322" r:id="rId16"/>
    <p:sldId id="324" r:id="rId17"/>
    <p:sldId id="326" r:id="rId18"/>
    <p:sldId id="327" r:id="rId19"/>
    <p:sldId id="328" r:id="rId20"/>
    <p:sldId id="330" r:id="rId21"/>
    <p:sldId id="331" r:id="rId22"/>
    <p:sldId id="333" r:id="rId23"/>
    <p:sldId id="336" r:id="rId24"/>
    <p:sldId id="338" r:id="rId25"/>
    <p:sldId id="342" r:id="rId26"/>
    <p:sldId id="343" r:id="rId27"/>
    <p:sldId id="340" r:id="rId28"/>
    <p:sldId id="259" r:id="rId29"/>
    <p:sldId id="339" r:id="rId30"/>
    <p:sldId id="348" r:id="rId31"/>
    <p:sldId id="352" r:id="rId32"/>
    <p:sldId id="350" r:id="rId33"/>
    <p:sldId id="351" r:id="rId34"/>
    <p:sldId id="354" r:id="rId35"/>
    <p:sldId id="355" r:id="rId36"/>
    <p:sldId id="353"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Signika" panose="020B0604020202020204" charset="0"/>
      <p:regular r:id="rId43"/>
      <p:bold r:id="rId44"/>
    </p:embeddedFont>
    <p:embeddedFont>
      <p:font typeface="Luckiest Guy" panose="020B0604020202020204" charset="0"/>
      <p:regular r:id="rId45"/>
    </p:embeddedFont>
    <p:embeddedFont>
      <p:font typeface="Poppins" panose="020B0604020202020204" charset="0"/>
      <p:regular r:id="rId46"/>
      <p:bold r:id="rId47"/>
      <p:italic r:id="rId48"/>
      <p:boldItalic r:id="rId49"/>
    </p:embeddedFont>
    <p:embeddedFont>
      <p:font typeface="Tahoma" panose="020B0604030504040204" pitchFamily="3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C16954-29B3-410C-A861-ACAD357B2C31}">
  <a:tblStyle styleId="{D0C16954-29B3-410C-A861-ACAD357B2C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5" autoAdjust="0"/>
    <p:restoredTop sz="94660"/>
  </p:normalViewPr>
  <p:slideViewPr>
    <p:cSldViewPr snapToGrid="0">
      <p:cViewPr varScale="1">
        <p:scale>
          <a:sx n="113" d="100"/>
          <a:sy n="113" d="100"/>
        </p:scale>
        <p:origin x="67"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189F8-C574-466F-94F5-B5C65F01954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7E0529A-4809-404C-B70D-D93631FCF35F}">
      <dgm:prSet phldrT="[Text]"/>
      <dgm:spPr/>
      <dgm:t>
        <a:bodyPr/>
        <a:lstStyle/>
        <a:p>
          <a:pPr>
            <a:buFont typeface="+mj-lt"/>
            <a:buNone/>
          </a:pPr>
          <a:r>
            <a:rPr lang="en-US" dirty="0">
              <a:latin typeface="Times New Roman" panose="02020603050405020304" pitchFamily="18" charset="0"/>
              <a:cs typeface="Times New Roman" panose="02020603050405020304" pitchFamily="18" charset="0"/>
            </a:rPr>
            <a:t>I. CƠ SỞ LÝ THUYẾT</a:t>
          </a:r>
        </a:p>
      </dgm:t>
    </dgm:pt>
    <dgm:pt modelId="{52DFAF29-E97B-4B03-A451-91D36F50A893}" type="parTrans" cxnId="{1D6B2582-A7C7-4E07-AAC0-3ADD9C8F0A90}">
      <dgm:prSet/>
      <dgm:spPr/>
      <dgm:t>
        <a:bodyPr/>
        <a:lstStyle/>
        <a:p>
          <a:endParaRPr lang="en-US"/>
        </a:p>
      </dgm:t>
    </dgm:pt>
    <dgm:pt modelId="{A3D130CA-7F3D-4E27-92AF-FF526DB32767}" type="sibTrans" cxnId="{1D6B2582-A7C7-4E07-AAC0-3ADD9C8F0A90}">
      <dgm:prSet/>
      <dgm:spPr/>
      <dgm:t>
        <a:bodyPr/>
        <a:lstStyle/>
        <a:p>
          <a:endParaRPr lang="en-US"/>
        </a:p>
      </dgm:t>
    </dgm:pt>
    <dgm:pt modelId="{B98F753A-8AD7-469B-860F-7B28E92BF9BD}">
      <dgm:prSet phldrT="[Text]"/>
      <dgm:spPr/>
      <dgm:t>
        <a:bodyPr/>
        <a:lstStyle/>
        <a:p>
          <a:pPr>
            <a:buFont typeface="+mj-lt"/>
            <a:buNone/>
          </a:pPr>
          <a:r>
            <a:rPr lang="en-US" dirty="0">
              <a:latin typeface="Times New Roman" panose="02020603050405020304" pitchFamily="18" charset="0"/>
              <a:cs typeface="Times New Roman" panose="02020603050405020304" pitchFamily="18" charset="0"/>
            </a:rPr>
            <a:t>II. </a:t>
          </a:r>
          <a:r>
            <a:rPr lang="en-US" dirty="0" smtClean="0">
              <a:latin typeface="Times New Roman" panose="02020603050405020304" pitchFamily="18" charset="0"/>
              <a:cs typeface="Times New Roman" panose="02020603050405020304" pitchFamily="18" charset="0"/>
            </a:rPr>
            <a:t>THỰC HIỆN HỆ QUẢN TRỊ</a:t>
          </a:r>
          <a:endParaRPr lang="en-US" dirty="0"/>
        </a:p>
      </dgm:t>
    </dgm:pt>
    <dgm:pt modelId="{254892FF-1A8E-431F-830A-F33DCFCD1981}" type="parTrans" cxnId="{0C9A0ED3-7CA6-41C4-8D83-1F67C82FD213}">
      <dgm:prSet/>
      <dgm:spPr/>
      <dgm:t>
        <a:bodyPr/>
        <a:lstStyle/>
        <a:p>
          <a:endParaRPr lang="en-US"/>
        </a:p>
      </dgm:t>
    </dgm:pt>
    <dgm:pt modelId="{47B4D492-C758-494B-80F2-019C64D2C33B}" type="sibTrans" cxnId="{0C9A0ED3-7CA6-41C4-8D83-1F67C82FD213}">
      <dgm:prSet/>
      <dgm:spPr/>
      <dgm:t>
        <a:bodyPr/>
        <a:lstStyle/>
        <a:p>
          <a:endParaRPr lang="en-US"/>
        </a:p>
      </dgm:t>
    </dgm:pt>
    <dgm:pt modelId="{817FFE34-58F8-41D7-BDC6-C2EC29BEA980}">
      <dgm:prSet phldrT="[Text]"/>
      <dgm:spPr/>
      <dgm:t>
        <a:bodyPr/>
        <a:lstStyle/>
        <a:p>
          <a:r>
            <a:rPr lang="en-US" dirty="0"/>
            <a:t>III. KẾT LUẬN</a:t>
          </a:r>
        </a:p>
      </dgm:t>
    </dgm:pt>
    <dgm:pt modelId="{BFA06E36-599F-4346-A40F-E410181CDAE9}" type="parTrans" cxnId="{59177FB1-9B7F-4D33-BF63-4EBA3A4D0A89}">
      <dgm:prSet/>
      <dgm:spPr/>
      <dgm:t>
        <a:bodyPr/>
        <a:lstStyle/>
        <a:p>
          <a:endParaRPr lang="en-US"/>
        </a:p>
      </dgm:t>
    </dgm:pt>
    <dgm:pt modelId="{B17FF0F1-C664-4FF5-AC30-068F8FAE3FBC}" type="sibTrans" cxnId="{59177FB1-9B7F-4D33-BF63-4EBA3A4D0A89}">
      <dgm:prSet/>
      <dgm:spPr/>
      <dgm:t>
        <a:bodyPr/>
        <a:lstStyle/>
        <a:p>
          <a:endParaRPr lang="en-US"/>
        </a:p>
      </dgm:t>
    </dgm:pt>
    <dgm:pt modelId="{CCFCF0A8-9173-4166-B244-E713C6B4E9CF}" type="pres">
      <dgm:prSet presAssocID="{2FD189F8-C574-466F-94F5-B5C65F019545}" presName="linear" presStyleCnt="0">
        <dgm:presLayoutVars>
          <dgm:dir/>
          <dgm:animLvl val="lvl"/>
          <dgm:resizeHandles val="exact"/>
        </dgm:presLayoutVars>
      </dgm:prSet>
      <dgm:spPr/>
      <dgm:t>
        <a:bodyPr/>
        <a:lstStyle/>
        <a:p>
          <a:endParaRPr lang="en-US"/>
        </a:p>
      </dgm:t>
    </dgm:pt>
    <dgm:pt modelId="{AB67DFA6-12A3-4417-ACFA-A1828D865A9E}" type="pres">
      <dgm:prSet presAssocID="{97E0529A-4809-404C-B70D-D93631FCF35F}" presName="parentLin" presStyleCnt="0"/>
      <dgm:spPr/>
    </dgm:pt>
    <dgm:pt modelId="{2BDE4D39-22A4-4349-A3E0-3A7ACE352452}" type="pres">
      <dgm:prSet presAssocID="{97E0529A-4809-404C-B70D-D93631FCF35F}" presName="parentLeftMargin" presStyleLbl="node1" presStyleIdx="0" presStyleCnt="3"/>
      <dgm:spPr/>
      <dgm:t>
        <a:bodyPr/>
        <a:lstStyle/>
        <a:p>
          <a:endParaRPr lang="en-US"/>
        </a:p>
      </dgm:t>
    </dgm:pt>
    <dgm:pt modelId="{3B4C9E2F-E9A5-4C76-8CCD-72A2CFF2FC8B}" type="pres">
      <dgm:prSet presAssocID="{97E0529A-4809-404C-B70D-D93631FCF35F}" presName="parentText" presStyleLbl="node1" presStyleIdx="0" presStyleCnt="3" custScaleX="119085">
        <dgm:presLayoutVars>
          <dgm:chMax val="0"/>
          <dgm:bulletEnabled val="1"/>
        </dgm:presLayoutVars>
      </dgm:prSet>
      <dgm:spPr/>
      <dgm:t>
        <a:bodyPr/>
        <a:lstStyle/>
        <a:p>
          <a:endParaRPr lang="en-US"/>
        </a:p>
      </dgm:t>
    </dgm:pt>
    <dgm:pt modelId="{019EA05E-1D92-41ED-BEBD-107DE23D23F1}" type="pres">
      <dgm:prSet presAssocID="{97E0529A-4809-404C-B70D-D93631FCF35F}" presName="negativeSpace" presStyleCnt="0"/>
      <dgm:spPr/>
    </dgm:pt>
    <dgm:pt modelId="{2A55389E-B5D6-4682-90B1-3F77ED28F172}" type="pres">
      <dgm:prSet presAssocID="{97E0529A-4809-404C-B70D-D93631FCF35F}" presName="childText" presStyleLbl="conFgAcc1" presStyleIdx="0" presStyleCnt="3">
        <dgm:presLayoutVars>
          <dgm:bulletEnabled val="1"/>
        </dgm:presLayoutVars>
      </dgm:prSet>
      <dgm:spPr/>
    </dgm:pt>
    <dgm:pt modelId="{D58224B1-C52E-4D83-A627-13A28E1C05E8}" type="pres">
      <dgm:prSet presAssocID="{A3D130CA-7F3D-4E27-92AF-FF526DB32767}" presName="spaceBetweenRectangles" presStyleCnt="0"/>
      <dgm:spPr/>
    </dgm:pt>
    <dgm:pt modelId="{F4DB0616-A3C4-417A-ABAE-EC9815BBF016}" type="pres">
      <dgm:prSet presAssocID="{B98F753A-8AD7-469B-860F-7B28E92BF9BD}" presName="parentLin" presStyleCnt="0"/>
      <dgm:spPr/>
    </dgm:pt>
    <dgm:pt modelId="{81E7718C-E4D0-4BD6-B222-A27E81E606D9}" type="pres">
      <dgm:prSet presAssocID="{B98F753A-8AD7-469B-860F-7B28E92BF9BD}" presName="parentLeftMargin" presStyleLbl="node1" presStyleIdx="0" presStyleCnt="3"/>
      <dgm:spPr/>
      <dgm:t>
        <a:bodyPr/>
        <a:lstStyle/>
        <a:p>
          <a:endParaRPr lang="en-US"/>
        </a:p>
      </dgm:t>
    </dgm:pt>
    <dgm:pt modelId="{FC97EF92-C5BA-4D43-9639-447AAA332A90}" type="pres">
      <dgm:prSet presAssocID="{B98F753A-8AD7-469B-860F-7B28E92BF9BD}" presName="parentText" presStyleLbl="node1" presStyleIdx="1" presStyleCnt="3" custScaleX="118638">
        <dgm:presLayoutVars>
          <dgm:chMax val="0"/>
          <dgm:bulletEnabled val="1"/>
        </dgm:presLayoutVars>
      </dgm:prSet>
      <dgm:spPr/>
      <dgm:t>
        <a:bodyPr/>
        <a:lstStyle/>
        <a:p>
          <a:endParaRPr lang="en-US"/>
        </a:p>
      </dgm:t>
    </dgm:pt>
    <dgm:pt modelId="{F28A3A06-FB44-4C34-A549-4534E17BD0EA}" type="pres">
      <dgm:prSet presAssocID="{B98F753A-8AD7-469B-860F-7B28E92BF9BD}" presName="negativeSpace" presStyleCnt="0"/>
      <dgm:spPr/>
    </dgm:pt>
    <dgm:pt modelId="{1EF8163B-ACDC-46AC-B9A6-1EDA37B41EAD}" type="pres">
      <dgm:prSet presAssocID="{B98F753A-8AD7-469B-860F-7B28E92BF9BD}" presName="childText" presStyleLbl="conFgAcc1" presStyleIdx="1" presStyleCnt="3">
        <dgm:presLayoutVars>
          <dgm:bulletEnabled val="1"/>
        </dgm:presLayoutVars>
      </dgm:prSet>
      <dgm:spPr/>
    </dgm:pt>
    <dgm:pt modelId="{1927AD97-A07C-44C1-8D07-5E3553718071}" type="pres">
      <dgm:prSet presAssocID="{47B4D492-C758-494B-80F2-019C64D2C33B}" presName="spaceBetweenRectangles" presStyleCnt="0"/>
      <dgm:spPr/>
    </dgm:pt>
    <dgm:pt modelId="{840CA8EA-D39E-4009-89B2-8EA9AF77639D}" type="pres">
      <dgm:prSet presAssocID="{817FFE34-58F8-41D7-BDC6-C2EC29BEA980}" presName="parentLin" presStyleCnt="0"/>
      <dgm:spPr/>
    </dgm:pt>
    <dgm:pt modelId="{50F75B1B-9A7D-4796-8BCD-5C072615B2ED}" type="pres">
      <dgm:prSet presAssocID="{817FFE34-58F8-41D7-BDC6-C2EC29BEA980}" presName="parentLeftMargin" presStyleLbl="node1" presStyleIdx="1" presStyleCnt="3"/>
      <dgm:spPr/>
      <dgm:t>
        <a:bodyPr/>
        <a:lstStyle/>
        <a:p>
          <a:endParaRPr lang="en-US"/>
        </a:p>
      </dgm:t>
    </dgm:pt>
    <dgm:pt modelId="{5EA5AFEA-1190-4617-854E-328B2D7BBE3E}" type="pres">
      <dgm:prSet presAssocID="{817FFE34-58F8-41D7-BDC6-C2EC29BEA980}" presName="parentText" presStyleLbl="node1" presStyleIdx="2" presStyleCnt="3" custScaleX="118164">
        <dgm:presLayoutVars>
          <dgm:chMax val="0"/>
          <dgm:bulletEnabled val="1"/>
        </dgm:presLayoutVars>
      </dgm:prSet>
      <dgm:spPr/>
      <dgm:t>
        <a:bodyPr/>
        <a:lstStyle/>
        <a:p>
          <a:endParaRPr lang="en-US"/>
        </a:p>
      </dgm:t>
    </dgm:pt>
    <dgm:pt modelId="{EC94367B-0DE6-40D2-98A8-7CBAC7EEDF9A}" type="pres">
      <dgm:prSet presAssocID="{817FFE34-58F8-41D7-BDC6-C2EC29BEA980}" presName="negativeSpace" presStyleCnt="0"/>
      <dgm:spPr/>
    </dgm:pt>
    <dgm:pt modelId="{1AE28BF6-BEDC-45C0-9637-F3D992BEB78A}" type="pres">
      <dgm:prSet presAssocID="{817FFE34-58F8-41D7-BDC6-C2EC29BEA980}" presName="childText" presStyleLbl="conFgAcc1" presStyleIdx="2" presStyleCnt="3">
        <dgm:presLayoutVars>
          <dgm:bulletEnabled val="1"/>
        </dgm:presLayoutVars>
      </dgm:prSet>
      <dgm:spPr/>
    </dgm:pt>
  </dgm:ptLst>
  <dgm:cxnLst>
    <dgm:cxn modelId="{CF1EB840-CC02-415E-B3C9-39E06EA60A2D}" type="presOf" srcId="{817FFE34-58F8-41D7-BDC6-C2EC29BEA980}" destId="{50F75B1B-9A7D-4796-8BCD-5C072615B2ED}" srcOrd="0" destOrd="0" presId="urn:microsoft.com/office/officeart/2005/8/layout/list1"/>
    <dgm:cxn modelId="{E4FD2BDB-9672-4FDD-B637-79BCED1D42E6}" type="presOf" srcId="{97E0529A-4809-404C-B70D-D93631FCF35F}" destId="{3B4C9E2F-E9A5-4C76-8CCD-72A2CFF2FC8B}" srcOrd="1" destOrd="0" presId="urn:microsoft.com/office/officeart/2005/8/layout/list1"/>
    <dgm:cxn modelId="{A7A2BDDA-C424-445B-92AA-2DCFF648AFAB}" type="presOf" srcId="{B98F753A-8AD7-469B-860F-7B28E92BF9BD}" destId="{81E7718C-E4D0-4BD6-B222-A27E81E606D9}" srcOrd="0" destOrd="0" presId="urn:microsoft.com/office/officeart/2005/8/layout/list1"/>
    <dgm:cxn modelId="{37BE0382-BB6C-43D6-BB55-7C9C0E0D2CB8}" type="presOf" srcId="{2FD189F8-C574-466F-94F5-B5C65F019545}" destId="{CCFCF0A8-9173-4166-B244-E713C6B4E9CF}" srcOrd="0" destOrd="0" presId="urn:microsoft.com/office/officeart/2005/8/layout/list1"/>
    <dgm:cxn modelId="{0C9A0ED3-7CA6-41C4-8D83-1F67C82FD213}" srcId="{2FD189F8-C574-466F-94F5-B5C65F019545}" destId="{B98F753A-8AD7-469B-860F-7B28E92BF9BD}" srcOrd="1" destOrd="0" parTransId="{254892FF-1A8E-431F-830A-F33DCFCD1981}" sibTransId="{47B4D492-C758-494B-80F2-019C64D2C33B}"/>
    <dgm:cxn modelId="{89F54537-2E02-4BF0-BADF-E33E4C163C68}" type="presOf" srcId="{B98F753A-8AD7-469B-860F-7B28E92BF9BD}" destId="{FC97EF92-C5BA-4D43-9639-447AAA332A90}" srcOrd="1" destOrd="0" presId="urn:microsoft.com/office/officeart/2005/8/layout/list1"/>
    <dgm:cxn modelId="{012B5648-56FE-4813-B303-C437712F61F1}" type="presOf" srcId="{817FFE34-58F8-41D7-BDC6-C2EC29BEA980}" destId="{5EA5AFEA-1190-4617-854E-328B2D7BBE3E}" srcOrd="1" destOrd="0" presId="urn:microsoft.com/office/officeart/2005/8/layout/list1"/>
    <dgm:cxn modelId="{59177FB1-9B7F-4D33-BF63-4EBA3A4D0A89}" srcId="{2FD189F8-C574-466F-94F5-B5C65F019545}" destId="{817FFE34-58F8-41D7-BDC6-C2EC29BEA980}" srcOrd="2" destOrd="0" parTransId="{BFA06E36-599F-4346-A40F-E410181CDAE9}" sibTransId="{B17FF0F1-C664-4FF5-AC30-068F8FAE3FBC}"/>
    <dgm:cxn modelId="{1D6B2582-A7C7-4E07-AAC0-3ADD9C8F0A90}" srcId="{2FD189F8-C574-466F-94F5-B5C65F019545}" destId="{97E0529A-4809-404C-B70D-D93631FCF35F}" srcOrd="0" destOrd="0" parTransId="{52DFAF29-E97B-4B03-A451-91D36F50A893}" sibTransId="{A3D130CA-7F3D-4E27-92AF-FF526DB32767}"/>
    <dgm:cxn modelId="{D41C2DFC-3FB8-4681-BC9F-B2CFCF4F5589}" type="presOf" srcId="{97E0529A-4809-404C-B70D-D93631FCF35F}" destId="{2BDE4D39-22A4-4349-A3E0-3A7ACE352452}" srcOrd="0" destOrd="0" presId="urn:microsoft.com/office/officeart/2005/8/layout/list1"/>
    <dgm:cxn modelId="{3F516429-603D-4DF7-AE91-D1FD8F226F01}" type="presParOf" srcId="{CCFCF0A8-9173-4166-B244-E713C6B4E9CF}" destId="{AB67DFA6-12A3-4417-ACFA-A1828D865A9E}" srcOrd="0" destOrd="0" presId="urn:microsoft.com/office/officeart/2005/8/layout/list1"/>
    <dgm:cxn modelId="{0A4782B2-6471-4ECD-9267-E2B42F21955A}" type="presParOf" srcId="{AB67DFA6-12A3-4417-ACFA-A1828D865A9E}" destId="{2BDE4D39-22A4-4349-A3E0-3A7ACE352452}" srcOrd="0" destOrd="0" presId="urn:microsoft.com/office/officeart/2005/8/layout/list1"/>
    <dgm:cxn modelId="{374EFBF9-ECC1-4DC7-BA05-A14B023FC9BF}" type="presParOf" srcId="{AB67DFA6-12A3-4417-ACFA-A1828D865A9E}" destId="{3B4C9E2F-E9A5-4C76-8CCD-72A2CFF2FC8B}" srcOrd="1" destOrd="0" presId="urn:microsoft.com/office/officeart/2005/8/layout/list1"/>
    <dgm:cxn modelId="{0060E80D-47A6-4211-8CFB-1371DF43C271}" type="presParOf" srcId="{CCFCF0A8-9173-4166-B244-E713C6B4E9CF}" destId="{019EA05E-1D92-41ED-BEBD-107DE23D23F1}" srcOrd="1" destOrd="0" presId="urn:microsoft.com/office/officeart/2005/8/layout/list1"/>
    <dgm:cxn modelId="{B0043F10-5E29-4F19-8307-D94738BA2BFB}" type="presParOf" srcId="{CCFCF0A8-9173-4166-B244-E713C6B4E9CF}" destId="{2A55389E-B5D6-4682-90B1-3F77ED28F172}" srcOrd="2" destOrd="0" presId="urn:microsoft.com/office/officeart/2005/8/layout/list1"/>
    <dgm:cxn modelId="{EF45AC33-66B3-4E2F-9333-16D12D443934}" type="presParOf" srcId="{CCFCF0A8-9173-4166-B244-E713C6B4E9CF}" destId="{D58224B1-C52E-4D83-A627-13A28E1C05E8}" srcOrd="3" destOrd="0" presId="urn:microsoft.com/office/officeart/2005/8/layout/list1"/>
    <dgm:cxn modelId="{B177B668-E64F-41AA-AFB8-7BBE72A0D75C}" type="presParOf" srcId="{CCFCF0A8-9173-4166-B244-E713C6B4E9CF}" destId="{F4DB0616-A3C4-417A-ABAE-EC9815BBF016}" srcOrd="4" destOrd="0" presId="urn:microsoft.com/office/officeart/2005/8/layout/list1"/>
    <dgm:cxn modelId="{22A77DAB-D01F-47D2-B280-852EC926BAC4}" type="presParOf" srcId="{F4DB0616-A3C4-417A-ABAE-EC9815BBF016}" destId="{81E7718C-E4D0-4BD6-B222-A27E81E606D9}" srcOrd="0" destOrd="0" presId="urn:microsoft.com/office/officeart/2005/8/layout/list1"/>
    <dgm:cxn modelId="{5D2E292C-A8FF-4401-9391-79501E632408}" type="presParOf" srcId="{F4DB0616-A3C4-417A-ABAE-EC9815BBF016}" destId="{FC97EF92-C5BA-4D43-9639-447AAA332A90}" srcOrd="1" destOrd="0" presId="urn:microsoft.com/office/officeart/2005/8/layout/list1"/>
    <dgm:cxn modelId="{5762A36A-E2D3-41AA-8840-08183DB003CA}" type="presParOf" srcId="{CCFCF0A8-9173-4166-B244-E713C6B4E9CF}" destId="{F28A3A06-FB44-4C34-A549-4534E17BD0EA}" srcOrd="5" destOrd="0" presId="urn:microsoft.com/office/officeart/2005/8/layout/list1"/>
    <dgm:cxn modelId="{0C7ED24C-9155-4E6A-95F0-21867EAFA0FF}" type="presParOf" srcId="{CCFCF0A8-9173-4166-B244-E713C6B4E9CF}" destId="{1EF8163B-ACDC-46AC-B9A6-1EDA37B41EAD}" srcOrd="6" destOrd="0" presId="urn:microsoft.com/office/officeart/2005/8/layout/list1"/>
    <dgm:cxn modelId="{43DDDC92-60F1-40C6-B3D3-0AF310A0BDDC}" type="presParOf" srcId="{CCFCF0A8-9173-4166-B244-E713C6B4E9CF}" destId="{1927AD97-A07C-44C1-8D07-5E3553718071}" srcOrd="7" destOrd="0" presId="urn:microsoft.com/office/officeart/2005/8/layout/list1"/>
    <dgm:cxn modelId="{E228C3BD-6E06-426A-AD6D-D4F15B8BF36D}" type="presParOf" srcId="{CCFCF0A8-9173-4166-B244-E713C6B4E9CF}" destId="{840CA8EA-D39E-4009-89B2-8EA9AF77639D}" srcOrd="8" destOrd="0" presId="urn:microsoft.com/office/officeart/2005/8/layout/list1"/>
    <dgm:cxn modelId="{7B134DE6-37CE-475E-A1E6-DFD65B9EB000}" type="presParOf" srcId="{840CA8EA-D39E-4009-89B2-8EA9AF77639D}" destId="{50F75B1B-9A7D-4796-8BCD-5C072615B2ED}" srcOrd="0" destOrd="0" presId="urn:microsoft.com/office/officeart/2005/8/layout/list1"/>
    <dgm:cxn modelId="{88BA5225-3656-4A0B-ABB2-D26EE3681F24}" type="presParOf" srcId="{840CA8EA-D39E-4009-89B2-8EA9AF77639D}" destId="{5EA5AFEA-1190-4617-854E-328B2D7BBE3E}" srcOrd="1" destOrd="0" presId="urn:microsoft.com/office/officeart/2005/8/layout/list1"/>
    <dgm:cxn modelId="{A2F9799B-DCC1-407C-87EA-C96EB9009434}" type="presParOf" srcId="{CCFCF0A8-9173-4166-B244-E713C6B4E9CF}" destId="{EC94367B-0DE6-40D2-98A8-7CBAC7EEDF9A}" srcOrd="9" destOrd="0" presId="urn:microsoft.com/office/officeart/2005/8/layout/list1"/>
    <dgm:cxn modelId="{78742772-42DC-4A7B-9361-E7CFA0983988}" type="presParOf" srcId="{CCFCF0A8-9173-4166-B244-E713C6B4E9CF}" destId="{1AE28BF6-BEDC-45C0-9637-F3D992BEB78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2CA6C1-9B13-4F1D-8B3A-044F9BD45BD9}"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2C89DDE4-B5D6-48F9-97CA-6C3F457EF6E9}">
      <dgm:prSet phldrT="[Text]" custT="1"/>
      <dgm:spPr/>
      <dgm:t>
        <a:bodyPr/>
        <a:lstStyle/>
        <a:p>
          <a:r>
            <a:rPr lang="en-US" sz="2400" dirty="0">
              <a:latin typeface="Times New Roman" panose="02020603050405020304" pitchFamily="18" charset="0"/>
              <a:cs typeface="Times New Roman" panose="02020603050405020304" pitchFamily="18" charset="0"/>
            </a:rPr>
            <a:t>Document database </a:t>
          </a:r>
        </a:p>
      </dgm:t>
    </dgm:pt>
    <dgm:pt modelId="{DE9C3DA8-6FFD-4948-BE08-F24BF61F14F1}" type="parTrans" cxnId="{7B1EFF24-B754-486D-AF2B-7913DD11074B}">
      <dgm:prSet/>
      <dgm:spPr/>
      <dgm:t>
        <a:bodyPr/>
        <a:lstStyle/>
        <a:p>
          <a:endParaRPr lang="en-US"/>
        </a:p>
      </dgm:t>
    </dgm:pt>
    <dgm:pt modelId="{C7FFB0E1-640F-4171-9A48-87B839588D8A}" type="sibTrans" cxnId="{7B1EFF24-B754-486D-AF2B-7913DD11074B}">
      <dgm:prSet/>
      <dgm:spPr/>
      <dgm:t>
        <a:bodyPr/>
        <a:lstStyle/>
        <a:p>
          <a:endParaRPr lang="en-US"/>
        </a:p>
      </dgm:t>
    </dgm:pt>
    <dgm:pt modelId="{3E9FD946-278D-40B8-913A-6B1167B9CB21}">
      <dgm:prSet phldrT="[Text]"/>
      <dgm:spPr/>
      <dgm:t>
        <a:bodyPr/>
        <a:lstStyle/>
        <a:p>
          <a:r>
            <a:rPr lang="en-US" dirty="0"/>
            <a:t>Key-value stores</a:t>
          </a:r>
        </a:p>
      </dgm:t>
    </dgm:pt>
    <dgm:pt modelId="{45FCF8E0-C29C-4ADE-99C4-2E203162D165}" type="parTrans" cxnId="{829B5B4B-767A-463B-AA38-290710084179}">
      <dgm:prSet/>
      <dgm:spPr/>
      <dgm:t>
        <a:bodyPr/>
        <a:lstStyle/>
        <a:p>
          <a:endParaRPr lang="en-US"/>
        </a:p>
      </dgm:t>
    </dgm:pt>
    <dgm:pt modelId="{4D0B3741-1CEB-4A9C-826B-28E3AC89A186}" type="sibTrans" cxnId="{829B5B4B-767A-463B-AA38-290710084179}">
      <dgm:prSet/>
      <dgm:spPr/>
      <dgm:t>
        <a:bodyPr/>
        <a:lstStyle/>
        <a:p>
          <a:endParaRPr lang="en-US"/>
        </a:p>
      </dgm:t>
    </dgm:pt>
    <dgm:pt modelId="{189300E4-8E00-4040-AE01-91A98F9FC56B}">
      <dgm:prSet phldrT="[Text]"/>
      <dgm:spPr/>
      <dgm:t>
        <a:bodyPr/>
        <a:lstStyle/>
        <a:p>
          <a:r>
            <a:rPr lang="en-US" dirty="0"/>
            <a:t>Wide column stores</a:t>
          </a:r>
        </a:p>
      </dgm:t>
    </dgm:pt>
    <dgm:pt modelId="{19D8F868-699E-4AC5-9122-AAB4DD2910DA}" type="sibTrans" cxnId="{49C908D2-4AFF-4A39-97D1-C2CDD7D9DCFC}">
      <dgm:prSet/>
      <dgm:spPr/>
      <dgm:t>
        <a:bodyPr/>
        <a:lstStyle/>
        <a:p>
          <a:endParaRPr lang="en-US"/>
        </a:p>
      </dgm:t>
    </dgm:pt>
    <dgm:pt modelId="{01FE86E7-F97F-49EC-A201-95645FE38B37}" type="parTrans" cxnId="{49C908D2-4AFF-4A39-97D1-C2CDD7D9DCFC}">
      <dgm:prSet/>
      <dgm:spPr/>
      <dgm:t>
        <a:bodyPr/>
        <a:lstStyle/>
        <a:p>
          <a:endParaRPr lang="en-US"/>
        </a:p>
      </dgm:t>
    </dgm:pt>
    <dgm:pt modelId="{E5740565-7807-4BEF-9AAB-6080DECA67A0}">
      <dgm:prSet phldrT="[Text]"/>
      <dgm:spPr/>
      <dgm:t>
        <a:bodyPr/>
        <a:lstStyle/>
        <a:p>
          <a:r>
            <a:rPr lang="en-US" dirty="0"/>
            <a:t>Graph database </a:t>
          </a:r>
        </a:p>
      </dgm:t>
    </dgm:pt>
    <dgm:pt modelId="{E98AA9F4-E32C-4D3F-B287-66AF6E21E024}" type="sibTrans" cxnId="{9ECBE525-7C75-4CC9-8F88-6E0180D0758F}">
      <dgm:prSet/>
      <dgm:spPr/>
      <dgm:t>
        <a:bodyPr/>
        <a:lstStyle/>
        <a:p>
          <a:endParaRPr lang="en-US"/>
        </a:p>
      </dgm:t>
    </dgm:pt>
    <dgm:pt modelId="{ED0197AB-4719-4FD8-91E4-A1969FE14AD3}" type="parTrans" cxnId="{9ECBE525-7C75-4CC9-8F88-6E0180D0758F}">
      <dgm:prSet/>
      <dgm:spPr/>
      <dgm:t>
        <a:bodyPr/>
        <a:lstStyle/>
        <a:p>
          <a:endParaRPr lang="en-US"/>
        </a:p>
      </dgm:t>
    </dgm:pt>
    <dgm:pt modelId="{34411561-7D12-45CD-B5DD-5630FF351BA3}" type="pres">
      <dgm:prSet presAssocID="{FA2CA6C1-9B13-4F1D-8B3A-044F9BD45BD9}" presName="diagram" presStyleCnt="0">
        <dgm:presLayoutVars>
          <dgm:dir/>
          <dgm:resizeHandles val="exact"/>
        </dgm:presLayoutVars>
      </dgm:prSet>
      <dgm:spPr/>
      <dgm:t>
        <a:bodyPr/>
        <a:lstStyle/>
        <a:p>
          <a:endParaRPr lang="en-US"/>
        </a:p>
      </dgm:t>
    </dgm:pt>
    <dgm:pt modelId="{13BB291F-607A-4B6F-A2B2-262A1AC8CED7}" type="pres">
      <dgm:prSet presAssocID="{2C89DDE4-B5D6-48F9-97CA-6C3F457EF6E9}" presName="node" presStyleLbl="node1" presStyleIdx="0" presStyleCnt="4">
        <dgm:presLayoutVars>
          <dgm:bulletEnabled val="1"/>
        </dgm:presLayoutVars>
      </dgm:prSet>
      <dgm:spPr/>
      <dgm:t>
        <a:bodyPr/>
        <a:lstStyle/>
        <a:p>
          <a:endParaRPr lang="en-US"/>
        </a:p>
      </dgm:t>
    </dgm:pt>
    <dgm:pt modelId="{E3F5F787-5E0B-40F9-8442-412A1F53E8EE}" type="pres">
      <dgm:prSet presAssocID="{C7FFB0E1-640F-4171-9A48-87B839588D8A}" presName="sibTrans" presStyleCnt="0"/>
      <dgm:spPr/>
    </dgm:pt>
    <dgm:pt modelId="{5B964EB7-7398-4E87-8D66-2E0122A3BCCE}" type="pres">
      <dgm:prSet presAssocID="{3E9FD946-278D-40B8-913A-6B1167B9CB21}" presName="node" presStyleLbl="node1" presStyleIdx="1" presStyleCnt="4">
        <dgm:presLayoutVars>
          <dgm:bulletEnabled val="1"/>
        </dgm:presLayoutVars>
      </dgm:prSet>
      <dgm:spPr/>
      <dgm:t>
        <a:bodyPr/>
        <a:lstStyle/>
        <a:p>
          <a:endParaRPr lang="en-US"/>
        </a:p>
      </dgm:t>
    </dgm:pt>
    <dgm:pt modelId="{17D79F4A-64BF-4A54-84FB-F38A5FA82D21}" type="pres">
      <dgm:prSet presAssocID="{4D0B3741-1CEB-4A9C-826B-28E3AC89A186}" presName="sibTrans" presStyleCnt="0"/>
      <dgm:spPr/>
    </dgm:pt>
    <dgm:pt modelId="{A83E93CC-223D-49D0-9604-C71C91866CEC}" type="pres">
      <dgm:prSet presAssocID="{189300E4-8E00-4040-AE01-91A98F9FC56B}" presName="node" presStyleLbl="node1" presStyleIdx="2" presStyleCnt="4">
        <dgm:presLayoutVars>
          <dgm:bulletEnabled val="1"/>
        </dgm:presLayoutVars>
      </dgm:prSet>
      <dgm:spPr/>
      <dgm:t>
        <a:bodyPr/>
        <a:lstStyle/>
        <a:p>
          <a:endParaRPr lang="en-US"/>
        </a:p>
      </dgm:t>
    </dgm:pt>
    <dgm:pt modelId="{94AC690E-D4A2-491E-A087-5FF9A49FE345}" type="pres">
      <dgm:prSet presAssocID="{19D8F868-699E-4AC5-9122-AAB4DD2910DA}" presName="sibTrans" presStyleCnt="0"/>
      <dgm:spPr/>
    </dgm:pt>
    <dgm:pt modelId="{ECBB10ED-C77E-406F-A6C2-050FC0D4C281}" type="pres">
      <dgm:prSet presAssocID="{E5740565-7807-4BEF-9AAB-6080DECA67A0}" presName="node" presStyleLbl="node1" presStyleIdx="3" presStyleCnt="4">
        <dgm:presLayoutVars>
          <dgm:bulletEnabled val="1"/>
        </dgm:presLayoutVars>
      </dgm:prSet>
      <dgm:spPr/>
      <dgm:t>
        <a:bodyPr/>
        <a:lstStyle/>
        <a:p>
          <a:endParaRPr lang="en-US"/>
        </a:p>
      </dgm:t>
    </dgm:pt>
  </dgm:ptLst>
  <dgm:cxnLst>
    <dgm:cxn modelId="{829B5B4B-767A-463B-AA38-290710084179}" srcId="{FA2CA6C1-9B13-4F1D-8B3A-044F9BD45BD9}" destId="{3E9FD946-278D-40B8-913A-6B1167B9CB21}" srcOrd="1" destOrd="0" parTransId="{45FCF8E0-C29C-4ADE-99C4-2E203162D165}" sibTransId="{4D0B3741-1CEB-4A9C-826B-28E3AC89A186}"/>
    <dgm:cxn modelId="{C856F188-2F75-481E-8A90-0F9F44FE15A7}" type="presOf" srcId="{3E9FD946-278D-40B8-913A-6B1167B9CB21}" destId="{5B964EB7-7398-4E87-8D66-2E0122A3BCCE}" srcOrd="0" destOrd="0" presId="urn:microsoft.com/office/officeart/2005/8/layout/default"/>
    <dgm:cxn modelId="{49C908D2-4AFF-4A39-97D1-C2CDD7D9DCFC}" srcId="{FA2CA6C1-9B13-4F1D-8B3A-044F9BD45BD9}" destId="{189300E4-8E00-4040-AE01-91A98F9FC56B}" srcOrd="2" destOrd="0" parTransId="{01FE86E7-F97F-49EC-A201-95645FE38B37}" sibTransId="{19D8F868-699E-4AC5-9122-AAB4DD2910DA}"/>
    <dgm:cxn modelId="{66AC6E5A-63C7-4E84-8A52-D2740962807A}" type="presOf" srcId="{FA2CA6C1-9B13-4F1D-8B3A-044F9BD45BD9}" destId="{34411561-7D12-45CD-B5DD-5630FF351BA3}" srcOrd="0" destOrd="0" presId="urn:microsoft.com/office/officeart/2005/8/layout/default"/>
    <dgm:cxn modelId="{9ECBE525-7C75-4CC9-8F88-6E0180D0758F}" srcId="{FA2CA6C1-9B13-4F1D-8B3A-044F9BD45BD9}" destId="{E5740565-7807-4BEF-9AAB-6080DECA67A0}" srcOrd="3" destOrd="0" parTransId="{ED0197AB-4719-4FD8-91E4-A1969FE14AD3}" sibTransId="{E98AA9F4-E32C-4D3F-B287-66AF6E21E024}"/>
    <dgm:cxn modelId="{08C621D2-5499-439B-80F3-AB74C56CD3D4}" type="presOf" srcId="{E5740565-7807-4BEF-9AAB-6080DECA67A0}" destId="{ECBB10ED-C77E-406F-A6C2-050FC0D4C281}" srcOrd="0" destOrd="0" presId="urn:microsoft.com/office/officeart/2005/8/layout/default"/>
    <dgm:cxn modelId="{05D5983A-882B-4D6F-8880-7A9F8FC8FFC5}" type="presOf" srcId="{2C89DDE4-B5D6-48F9-97CA-6C3F457EF6E9}" destId="{13BB291F-607A-4B6F-A2B2-262A1AC8CED7}" srcOrd="0" destOrd="0" presId="urn:microsoft.com/office/officeart/2005/8/layout/default"/>
    <dgm:cxn modelId="{7B1EFF24-B754-486D-AF2B-7913DD11074B}" srcId="{FA2CA6C1-9B13-4F1D-8B3A-044F9BD45BD9}" destId="{2C89DDE4-B5D6-48F9-97CA-6C3F457EF6E9}" srcOrd="0" destOrd="0" parTransId="{DE9C3DA8-6FFD-4948-BE08-F24BF61F14F1}" sibTransId="{C7FFB0E1-640F-4171-9A48-87B839588D8A}"/>
    <dgm:cxn modelId="{05640CB9-92B2-46F3-A976-8620CC6BB5F7}" type="presOf" srcId="{189300E4-8E00-4040-AE01-91A98F9FC56B}" destId="{A83E93CC-223D-49D0-9604-C71C91866CEC}" srcOrd="0" destOrd="0" presId="urn:microsoft.com/office/officeart/2005/8/layout/default"/>
    <dgm:cxn modelId="{1A7F4DF4-C32A-48B0-B047-0C7B08C9EB1B}" type="presParOf" srcId="{34411561-7D12-45CD-B5DD-5630FF351BA3}" destId="{13BB291F-607A-4B6F-A2B2-262A1AC8CED7}" srcOrd="0" destOrd="0" presId="urn:microsoft.com/office/officeart/2005/8/layout/default"/>
    <dgm:cxn modelId="{A443429D-5C9F-41F6-B180-6447096535CE}" type="presParOf" srcId="{34411561-7D12-45CD-B5DD-5630FF351BA3}" destId="{E3F5F787-5E0B-40F9-8442-412A1F53E8EE}" srcOrd="1" destOrd="0" presId="urn:microsoft.com/office/officeart/2005/8/layout/default"/>
    <dgm:cxn modelId="{FA5FEDED-58CF-4344-BDC9-CEE2CBF25C1A}" type="presParOf" srcId="{34411561-7D12-45CD-B5DD-5630FF351BA3}" destId="{5B964EB7-7398-4E87-8D66-2E0122A3BCCE}" srcOrd="2" destOrd="0" presId="urn:microsoft.com/office/officeart/2005/8/layout/default"/>
    <dgm:cxn modelId="{36A924FE-364B-452D-97C6-51B4167678C9}" type="presParOf" srcId="{34411561-7D12-45CD-B5DD-5630FF351BA3}" destId="{17D79F4A-64BF-4A54-84FB-F38A5FA82D21}" srcOrd="3" destOrd="0" presId="urn:microsoft.com/office/officeart/2005/8/layout/default"/>
    <dgm:cxn modelId="{D142C6B3-9C7E-42E1-9A3B-05EBC18F4A31}" type="presParOf" srcId="{34411561-7D12-45CD-B5DD-5630FF351BA3}" destId="{A83E93CC-223D-49D0-9604-C71C91866CEC}" srcOrd="4" destOrd="0" presId="urn:microsoft.com/office/officeart/2005/8/layout/default"/>
    <dgm:cxn modelId="{ACB1A573-AC33-4B4C-8081-1F78E6E46EE5}" type="presParOf" srcId="{34411561-7D12-45CD-B5DD-5630FF351BA3}" destId="{94AC690E-D4A2-491E-A087-5FF9A49FE345}" srcOrd="5" destOrd="0" presId="urn:microsoft.com/office/officeart/2005/8/layout/default"/>
    <dgm:cxn modelId="{CFBA45AF-588D-4ADC-BD8C-B942FC54D707}" type="presParOf" srcId="{34411561-7D12-45CD-B5DD-5630FF351BA3}" destId="{ECBB10ED-C77E-406F-A6C2-050FC0D4C281}"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951B70-8BDE-4916-AB41-6B17B40D48F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B35CF7A7-7864-4C3B-A4E5-F17A1F2B8E91}">
      <dgm:prSet phldrT="[Text]"/>
      <dgm:spPr/>
      <dgm:t>
        <a:bodyPr/>
        <a:lstStyle/>
        <a:p>
          <a:r>
            <a:rPr lang="en-US" dirty="0"/>
            <a:t>Redis </a:t>
          </a:r>
        </a:p>
      </dgm:t>
    </dgm:pt>
    <dgm:pt modelId="{70DC1CF6-DA67-40EE-870A-ED246F433C45}" type="parTrans" cxnId="{A5E77015-2176-41EF-BAF4-D60999167786}">
      <dgm:prSet/>
      <dgm:spPr/>
      <dgm:t>
        <a:bodyPr/>
        <a:lstStyle/>
        <a:p>
          <a:endParaRPr lang="en-US"/>
        </a:p>
      </dgm:t>
    </dgm:pt>
    <dgm:pt modelId="{4434ED5D-A715-4C93-A87A-0FC127A3ADDF}" type="sibTrans" cxnId="{A5E77015-2176-41EF-BAF4-D60999167786}">
      <dgm:prSet/>
      <dgm:spPr/>
      <dgm:t>
        <a:bodyPr/>
        <a:lstStyle/>
        <a:p>
          <a:endParaRPr lang="en-US"/>
        </a:p>
      </dgm:t>
    </dgm:pt>
    <dgm:pt modelId="{22EB8B50-81DC-4C47-B459-DCDF5E913ED5}">
      <dgm:prSet phldrT="[Text]"/>
      <dgm:spPr/>
      <dgm:t>
        <a:bodyPr/>
        <a:lstStyle/>
        <a:p>
          <a:pPr algn="just"/>
          <a:r>
            <a:rPr lang="en-US" dirty="0"/>
            <a:t>Key-value </a:t>
          </a:r>
          <a:r>
            <a:rPr lang="en-US" dirty="0" err="1"/>
            <a:t>được</a:t>
          </a:r>
          <a:r>
            <a:rPr lang="en-US" dirty="0"/>
            <a:t> </a:t>
          </a:r>
          <a:r>
            <a:rPr lang="en-US" dirty="0" err="1"/>
            <a:t>tối</a:t>
          </a:r>
          <a:r>
            <a:rPr lang="en-US" dirty="0"/>
            <a:t> </a:t>
          </a:r>
          <a:r>
            <a:rPr lang="en-US" dirty="0" err="1"/>
            <a:t>ưu</a:t>
          </a:r>
          <a:r>
            <a:rPr lang="en-US" dirty="0"/>
            <a:t> </a:t>
          </a:r>
          <a:r>
            <a:rPr lang="en-US" dirty="0" err="1"/>
            <a:t>hóa</a:t>
          </a:r>
          <a:r>
            <a:rPr lang="en-US" dirty="0"/>
            <a:t> </a:t>
          </a:r>
          <a:r>
            <a:rPr lang="en-US" dirty="0" err="1"/>
            <a:t>để</a:t>
          </a:r>
          <a:r>
            <a:rPr lang="en-US" dirty="0"/>
            <a:t> </a:t>
          </a:r>
          <a:r>
            <a:rPr lang="en-US" dirty="0" err="1"/>
            <a:t>theo</a:t>
          </a:r>
          <a:r>
            <a:rPr lang="en-US" dirty="0"/>
            <a:t> </a:t>
          </a:r>
          <a:r>
            <a:rPr lang="en-US" dirty="0" err="1"/>
            <a:t>dõi</a:t>
          </a:r>
          <a:r>
            <a:rPr lang="en-US" dirty="0"/>
            <a:t> </a:t>
          </a:r>
          <a:r>
            <a:rPr lang="en-US" dirty="0" err="1"/>
            <a:t>các</a:t>
          </a:r>
          <a:r>
            <a:rPr lang="en-US" dirty="0"/>
            <a:t> </a:t>
          </a:r>
          <a:r>
            <a:rPr lang="en-US" dirty="0" err="1"/>
            <a:t>cấu</a:t>
          </a:r>
          <a:r>
            <a:rPr lang="en-US" dirty="0"/>
            <a:t> </a:t>
          </a:r>
          <a:r>
            <a:rPr lang="en-US" dirty="0" err="1"/>
            <a:t>trúc</a:t>
          </a:r>
          <a:r>
            <a:rPr lang="en-US" dirty="0"/>
            <a:t> </a:t>
          </a:r>
          <a:r>
            <a:rPr lang="en-US" dirty="0" err="1"/>
            <a:t>dữ</a:t>
          </a:r>
          <a:r>
            <a:rPr lang="en-US" dirty="0"/>
            <a:t> </a:t>
          </a:r>
          <a:r>
            <a:rPr lang="en-US" dirty="0" err="1"/>
            <a:t>liệu</a:t>
          </a:r>
          <a:r>
            <a:rPr lang="en-US" dirty="0"/>
            <a:t> </a:t>
          </a:r>
          <a:r>
            <a:rPr lang="en-US" dirty="0" err="1"/>
            <a:t>tương</a:t>
          </a:r>
          <a:r>
            <a:rPr lang="en-US" dirty="0"/>
            <a:t> </a:t>
          </a:r>
          <a:r>
            <a:rPr lang="en-US" dirty="0" err="1"/>
            <a:t>đối</a:t>
          </a:r>
          <a:r>
            <a:rPr lang="en-US" dirty="0"/>
            <a:t> </a:t>
          </a:r>
          <a:r>
            <a:rPr lang="en-US" dirty="0" err="1"/>
            <a:t>đơn</a:t>
          </a:r>
          <a:r>
            <a:rPr lang="en-US" dirty="0"/>
            <a:t> </a:t>
          </a:r>
          <a:r>
            <a:rPr lang="en-US" dirty="0" err="1"/>
            <a:t>giản</a:t>
          </a:r>
          <a:r>
            <a:rPr lang="en-US" dirty="0"/>
            <a:t> (</a:t>
          </a:r>
          <a:r>
            <a:rPr lang="en-US" dirty="0" err="1"/>
            <a:t>kiểu</a:t>
          </a:r>
          <a:r>
            <a:rPr lang="en-US" dirty="0"/>
            <a:t> </a:t>
          </a:r>
          <a:r>
            <a:rPr lang="en-US" dirty="0" err="1"/>
            <a:t>nguyên</a:t>
          </a:r>
          <a:r>
            <a:rPr lang="en-US" dirty="0"/>
            <a:t> </a:t>
          </a:r>
          <a:r>
            <a:rPr lang="en-US" dirty="0" err="1"/>
            <a:t>thủy</a:t>
          </a:r>
          <a:r>
            <a:rPr lang="en-US" dirty="0"/>
            <a:t>, </a:t>
          </a:r>
          <a:r>
            <a:rPr lang="en-US" dirty="0" err="1"/>
            <a:t>danh</a:t>
          </a:r>
          <a:r>
            <a:rPr lang="en-US" dirty="0"/>
            <a:t> </a:t>
          </a:r>
          <a:r>
            <a:rPr lang="en-US" dirty="0" err="1"/>
            <a:t>sách</a:t>
          </a:r>
          <a:r>
            <a:rPr lang="en-US" dirty="0"/>
            <a:t>, </a:t>
          </a:r>
          <a:r>
            <a:rPr lang="en-US" dirty="0" err="1"/>
            <a:t>đống</a:t>
          </a:r>
          <a:r>
            <a:rPr lang="en-US" dirty="0"/>
            <a:t> </a:t>
          </a:r>
          <a:r>
            <a:rPr lang="en-US" dirty="0" err="1"/>
            <a:t>và</a:t>
          </a:r>
          <a:r>
            <a:rPr lang="en-US" dirty="0"/>
            <a:t> </a:t>
          </a:r>
          <a:r>
            <a:rPr lang="en-US" dirty="0" err="1"/>
            <a:t>bản</a:t>
          </a:r>
          <a:r>
            <a:rPr lang="en-US" dirty="0"/>
            <a:t> </a:t>
          </a:r>
          <a:r>
            <a:rPr lang="en-US" dirty="0" err="1"/>
            <a:t>đồ</a:t>
          </a:r>
          <a:r>
            <a:rPr lang="en-US" dirty="0"/>
            <a:t>) </a:t>
          </a:r>
          <a:r>
            <a:rPr lang="en-US" dirty="0" err="1"/>
            <a:t>trong</a:t>
          </a:r>
          <a:r>
            <a:rPr lang="en-US" dirty="0"/>
            <a:t> </a:t>
          </a:r>
          <a:r>
            <a:rPr lang="en-US" dirty="0" err="1"/>
            <a:t>một</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liên</a:t>
          </a:r>
          <a:r>
            <a:rPr lang="en-US" dirty="0"/>
            <a:t> </a:t>
          </a:r>
          <a:r>
            <a:rPr lang="en-US" dirty="0" err="1"/>
            <a:t>tục</a:t>
          </a:r>
          <a:endParaRPr lang="en-US" dirty="0"/>
        </a:p>
      </dgm:t>
    </dgm:pt>
    <dgm:pt modelId="{263A50EB-CE58-4F36-A35C-C78DE1E98460}" type="parTrans" cxnId="{4C5FC271-EF2F-401F-8283-CAE87079DB23}">
      <dgm:prSet/>
      <dgm:spPr/>
      <dgm:t>
        <a:bodyPr/>
        <a:lstStyle/>
        <a:p>
          <a:endParaRPr lang="en-US"/>
        </a:p>
      </dgm:t>
    </dgm:pt>
    <dgm:pt modelId="{81E24D8C-5279-49E9-9141-9A2DA73304B9}" type="sibTrans" cxnId="{4C5FC271-EF2F-401F-8283-CAE87079DB23}">
      <dgm:prSet/>
      <dgm:spPr/>
      <dgm:t>
        <a:bodyPr/>
        <a:lstStyle/>
        <a:p>
          <a:endParaRPr lang="en-US"/>
        </a:p>
      </dgm:t>
    </dgm:pt>
    <dgm:pt modelId="{A263091C-E596-46E8-B046-3404B4C9EEDA}">
      <dgm:prSet phldrT="[Text]"/>
      <dgm:spPr/>
      <dgm:t>
        <a:bodyPr/>
        <a:lstStyle/>
        <a:p>
          <a:r>
            <a:rPr lang="en-US" dirty="0" err="1"/>
            <a:t>Amazone</a:t>
          </a:r>
          <a:r>
            <a:rPr lang="en-US" dirty="0"/>
            <a:t> DynamoDB</a:t>
          </a:r>
        </a:p>
      </dgm:t>
    </dgm:pt>
    <dgm:pt modelId="{0260586E-9CD0-43A4-831D-18609667C0FD}" type="parTrans" cxnId="{9A1A4A5B-27E4-43B5-A5C6-59B7CAB0B5BA}">
      <dgm:prSet/>
      <dgm:spPr/>
      <dgm:t>
        <a:bodyPr/>
        <a:lstStyle/>
        <a:p>
          <a:endParaRPr lang="en-US"/>
        </a:p>
      </dgm:t>
    </dgm:pt>
    <dgm:pt modelId="{24347358-24C1-4A57-BB56-B9E9448CA6AA}" type="sibTrans" cxnId="{9A1A4A5B-27E4-43B5-A5C6-59B7CAB0B5BA}">
      <dgm:prSet/>
      <dgm:spPr/>
      <dgm:t>
        <a:bodyPr/>
        <a:lstStyle/>
        <a:p>
          <a:endParaRPr lang="en-US"/>
        </a:p>
      </dgm:t>
    </dgm:pt>
    <dgm:pt modelId="{BE937344-E8EB-448B-B5AD-63C308BC215D}">
      <dgm:prSet phldrT="[Text]"/>
      <dgm:spPr/>
      <dgm:t>
        <a:bodyPr/>
        <a:lstStyle/>
        <a:p>
          <a:pPr algn="just"/>
          <a:r>
            <a:rPr lang="en-US" dirty="0"/>
            <a:t>CSDL </a:t>
          </a:r>
          <a:r>
            <a:rPr lang="en-US" dirty="0" err="1"/>
            <a:t>tương</a:t>
          </a:r>
          <a:r>
            <a:rPr lang="en-US" dirty="0"/>
            <a:t> </a:t>
          </a:r>
          <a:r>
            <a:rPr lang="en-US" dirty="0" err="1"/>
            <a:t>quan</a:t>
          </a:r>
          <a:r>
            <a:rPr lang="en-US" dirty="0"/>
            <a:t> </a:t>
          </a:r>
          <a:r>
            <a:rPr lang="en-US" dirty="0" err="1"/>
            <a:t>mang</a:t>
          </a:r>
          <a:r>
            <a:rPr lang="en-US" dirty="0"/>
            <a:t> </a:t>
          </a:r>
          <a:r>
            <a:rPr lang="en-US" dirty="0" err="1"/>
            <a:t>lại</a:t>
          </a:r>
          <a:r>
            <a:rPr lang="en-US" dirty="0"/>
            <a:t> </a:t>
          </a:r>
          <a:r>
            <a:rPr lang="en-US" dirty="0" err="1"/>
            <a:t>hiệu</a:t>
          </a:r>
          <a:r>
            <a:rPr lang="en-US" dirty="0"/>
            <a:t> </a:t>
          </a:r>
          <a:r>
            <a:rPr lang="en-US" dirty="0" err="1"/>
            <a:t>suất</a:t>
          </a:r>
          <a:r>
            <a:rPr lang="en-US" dirty="0"/>
            <a:t> </a:t>
          </a:r>
          <a:r>
            <a:rPr lang="en-US" dirty="0" err="1"/>
            <a:t>đáng</a:t>
          </a:r>
          <a:r>
            <a:rPr lang="en-US" dirty="0"/>
            <a:t> tin </a:t>
          </a:r>
          <a:r>
            <a:rPr lang="en-US" dirty="0" err="1"/>
            <a:t>cậy</a:t>
          </a:r>
          <a:r>
            <a:rPr lang="en-US" dirty="0"/>
            <a:t> ở </a:t>
          </a:r>
          <a:r>
            <a:rPr lang="en-US" dirty="0" err="1"/>
            <a:t>mọi</a:t>
          </a:r>
          <a:r>
            <a:rPr lang="en-US" dirty="0"/>
            <a:t> </a:t>
          </a:r>
          <a:r>
            <a:rPr lang="en-US" dirty="0" err="1"/>
            <a:t>quy</a:t>
          </a:r>
          <a:r>
            <a:rPr lang="en-US" dirty="0"/>
            <a:t> </a:t>
          </a:r>
          <a:r>
            <a:rPr lang="en-US" dirty="0" err="1"/>
            <a:t>mô</a:t>
          </a:r>
          <a:r>
            <a:rPr lang="en-US" dirty="0"/>
            <a:t>. </a:t>
          </a:r>
          <a:r>
            <a:rPr lang="en-US" dirty="0" err="1"/>
            <a:t>Là</a:t>
          </a:r>
          <a:r>
            <a:rPr lang="en-US" dirty="0"/>
            <a:t> CSDL, </a:t>
          </a:r>
          <a:r>
            <a:rPr lang="en-US" dirty="0" err="1"/>
            <a:t>đa</a:t>
          </a:r>
          <a:r>
            <a:rPr lang="en-US" dirty="0"/>
            <a:t> </a:t>
          </a:r>
          <a:r>
            <a:rPr lang="en-US" dirty="0" err="1"/>
            <a:t>vùng</a:t>
          </a:r>
          <a:r>
            <a:rPr lang="en-US" dirty="0"/>
            <a:t>, </a:t>
          </a:r>
          <a:r>
            <a:rPr lang="en-US" dirty="0" err="1"/>
            <a:t>được</a:t>
          </a:r>
          <a:r>
            <a:rPr lang="en-US" dirty="0"/>
            <a:t> </a:t>
          </a:r>
          <a:r>
            <a:rPr lang="en-US" dirty="0" err="1"/>
            <a:t>quản</a:t>
          </a:r>
          <a:r>
            <a:rPr lang="en-US" dirty="0"/>
            <a:t> </a:t>
          </a:r>
          <a:r>
            <a:rPr lang="en-US" dirty="0" err="1"/>
            <a:t>lý</a:t>
          </a:r>
          <a:r>
            <a:rPr lang="en-US" dirty="0"/>
            <a:t> </a:t>
          </a:r>
          <a:r>
            <a:rPr lang="en-US" dirty="0" err="1"/>
            <a:t>đầy</a:t>
          </a:r>
          <a:r>
            <a:rPr lang="en-US" dirty="0"/>
            <a:t> </a:t>
          </a:r>
          <a:r>
            <a:rPr lang="en-US" dirty="0" err="1"/>
            <a:t>đủ</a:t>
          </a:r>
          <a:r>
            <a:rPr lang="en-US" dirty="0"/>
            <a:t>, </a:t>
          </a:r>
          <a:r>
            <a:rPr lang="en-US" dirty="0" err="1"/>
            <a:t>cung</a:t>
          </a:r>
          <a:r>
            <a:rPr lang="en-US" dirty="0"/>
            <a:t> </a:t>
          </a:r>
          <a:r>
            <a:rPr lang="en-US" dirty="0" err="1"/>
            <a:t>cấp</a:t>
          </a:r>
          <a:r>
            <a:rPr lang="en-US" dirty="0"/>
            <a:t> </a:t>
          </a:r>
          <a:r>
            <a:rPr lang="en-US" dirty="0" err="1"/>
            <a:t>độ</a:t>
          </a:r>
          <a:r>
            <a:rPr lang="en-US" dirty="0"/>
            <a:t> </a:t>
          </a:r>
          <a:r>
            <a:rPr lang="en-US" dirty="0" err="1"/>
            <a:t>trễ</a:t>
          </a:r>
          <a:r>
            <a:rPr lang="en-US" dirty="0"/>
            <a:t> </a:t>
          </a:r>
          <a:r>
            <a:rPr lang="en-US" dirty="0" err="1"/>
            <a:t>mili</a:t>
          </a:r>
          <a:r>
            <a:rPr lang="en-US" dirty="0"/>
            <a:t> </a:t>
          </a:r>
          <a:r>
            <a:rPr lang="en-US" dirty="0" err="1"/>
            <a:t>giây</a:t>
          </a:r>
          <a:r>
            <a:rPr lang="en-US" dirty="0"/>
            <a:t> </a:t>
          </a:r>
          <a:r>
            <a:rPr lang="en-US" dirty="0" err="1"/>
            <a:t>nhất</a:t>
          </a:r>
          <a:r>
            <a:rPr lang="en-US" dirty="0"/>
            <a:t> </a:t>
          </a:r>
          <a:r>
            <a:rPr lang="en-US" dirty="0" err="1"/>
            <a:t>quán</a:t>
          </a:r>
          <a:r>
            <a:rPr lang="en-US" dirty="0"/>
            <a:t>, </a:t>
          </a:r>
          <a:r>
            <a:rPr lang="en-US" dirty="0" err="1"/>
            <a:t>đồng</a:t>
          </a:r>
          <a:r>
            <a:rPr lang="en-US" dirty="0"/>
            <a:t> </a:t>
          </a:r>
          <a:r>
            <a:rPr lang="en-US" dirty="0" err="1"/>
            <a:t>thời</a:t>
          </a:r>
          <a:r>
            <a:rPr lang="en-US" dirty="0"/>
            <a:t> </a:t>
          </a:r>
          <a:r>
            <a:rPr lang="en-US" dirty="0" err="1"/>
            <a:t>cung</a:t>
          </a:r>
          <a:r>
            <a:rPr lang="en-US" dirty="0"/>
            <a:t> </a:t>
          </a:r>
          <a:r>
            <a:rPr lang="en-US" dirty="0" err="1"/>
            <a:t>cấp</a:t>
          </a:r>
          <a:r>
            <a:rPr lang="en-US" dirty="0"/>
            <a:t> </a:t>
          </a:r>
          <a:r>
            <a:rPr lang="en-US" dirty="0" err="1"/>
            <a:t>tính</a:t>
          </a:r>
          <a:r>
            <a:rPr lang="en-US" dirty="0"/>
            <a:t> </a:t>
          </a:r>
          <a:r>
            <a:rPr lang="en-US" dirty="0" err="1"/>
            <a:t>năng</a:t>
          </a:r>
          <a:r>
            <a:rPr lang="en-US" dirty="0"/>
            <a:t> </a:t>
          </a:r>
          <a:r>
            <a:rPr lang="en-US" dirty="0" err="1"/>
            <a:t>bảo</a:t>
          </a:r>
          <a:r>
            <a:rPr lang="en-US" dirty="0"/>
            <a:t> </a:t>
          </a:r>
          <a:r>
            <a:rPr lang="en-US" dirty="0" err="1"/>
            <a:t>mật</a:t>
          </a:r>
          <a:r>
            <a:rPr lang="en-US" dirty="0"/>
            <a:t>, </a:t>
          </a:r>
          <a:r>
            <a:rPr lang="en-US" dirty="0" err="1"/>
            <a:t>sao</a:t>
          </a:r>
          <a:r>
            <a:rPr lang="en-US" dirty="0"/>
            <a:t> </a:t>
          </a:r>
          <a:r>
            <a:rPr lang="en-US" dirty="0" err="1"/>
            <a:t>lưu</a:t>
          </a:r>
          <a:r>
            <a:rPr lang="en-US" dirty="0"/>
            <a:t> </a:t>
          </a:r>
          <a:r>
            <a:rPr lang="en-US" dirty="0" err="1"/>
            <a:t>và</a:t>
          </a:r>
          <a:r>
            <a:rPr lang="en-US" dirty="0"/>
            <a:t> </a:t>
          </a:r>
          <a:r>
            <a:rPr lang="en-US" dirty="0" err="1"/>
            <a:t>khôi</a:t>
          </a:r>
          <a:r>
            <a:rPr lang="en-US" dirty="0"/>
            <a:t> </a:t>
          </a:r>
          <a:r>
            <a:rPr lang="en-US" dirty="0" err="1"/>
            <a:t>phục</a:t>
          </a:r>
          <a:r>
            <a:rPr lang="en-US" dirty="0"/>
            <a:t> </a:t>
          </a:r>
          <a:r>
            <a:rPr lang="en-US" dirty="0" err="1"/>
            <a:t>tích</a:t>
          </a:r>
          <a:r>
            <a:rPr lang="en-US" dirty="0"/>
            <a:t> </a:t>
          </a:r>
          <a:r>
            <a:rPr lang="en-US" dirty="0" err="1"/>
            <a:t>hợp</a:t>
          </a:r>
          <a:r>
            <a:rPr lang="en-US" dirty="0"/>
            <a:t> </a:t>
          </a:r>
          <a:r>
            <a:rPr lang="en-US" dirty="0" err="1"/>
            <a:t>và</a:t>
          </a:r>
          <a:r>
            <a:rPr lang="en-US" dirty="0"/>
            <a:t> </a:t>
          </a:r>
          <a:r>
            <a:rPr lang="en-US" dirty="0" err="1"/>
            <a:t>bộ</a:t>
          </a:r>
          <a:r>
            <a:rPr lang="en-US" dirty="0"/>
            <a:t> </a:t>
          </a:r>
          <a:r>
            <a:rPr lang="en-US" dirty="0" err="1"/>
            <a:t>nhớ</a:t>
          </a:r>
          <a:r>
            <a:rPr lang="en-US" dirty="0"/>
            <a:t> </a:t>
          </a:r>
          <a:r>
            <a:rPr lang="en-US" dirty="0" err="1"/>
            <a:t>đệm</a:t>
          </a:r>
          <a:r>
            <a:rPr lang="en-US" dirty="0"/>
            <a:t> </a:t>
          </a:r>
          <a:r>
            <a:rPr lang="en-US" dirty="0" err="1"/>
            <a:t>trong</a:t>
          </a:r>
          <a:r>
            <a:rPr lang="en-US" dirty="0"/>
            <a:t> </a:t>
          </a:r>
          <a:r>
            <a:rPr lang="en-US" dirty="0" err="1"/>
            <a:t>bộ</a:t>
          </a:r>
          <a:r>
            <a:rPr lang="en-US" dirty="0"/>
            <a:t> </a:t>
          </a:r>
          <a:r>
            <a:rPr lang="en-US" dirty="0" err="1"/>
            <a:t>nhớ</a:t>
          </a:r>
          <a:endParaRPr lang="en-US" dirty="0"/>
        </a:p>
      </dgm:t>
    </dgm:pt>
    <dgm:pt modelId="{22BCDA85-02CD-414A-9CA7-CF3219176517}" type="parTrans" cxnId="{A421DB28-CF8D-4639-A9FC-C61149165A80}">
      <dgm:prSet/>
      <dgm:spPr/>
      <dgm:t>
        <a:bodyPr/>
        <a:lstStyle/>
        <a:p>
          <a:endParaRPr lang="en-US"/>
        </a:p>
      </dgm:t>
    </dgm:pt>
    <dgm:pt modelId="{47A3EBF6-BEDD-471C-8C89-CBEAB98AAB34}" type="sibTrans" cxnId="{A421DB28-CF8D-4639-A9FC-C61149165A80}">
      <dgm:prSet/>
      <dgm:spPr/>
      <dgm:t>
        <a:bodyPr/>
        <a:lstStyle/>
        <a:p>
          <a:endParaRPr lang="en-US"/>
        </a:p>
      </dgm:t>
    </dgm:pt>
    <dgm:pt modelId="{90B40031-D5D0-4566-8A84-B98E12C9252C}">
      <dgm:prSet phldrT="[Text]"/>
      <dgm:spPr/>
      <dgm:t>
        <a:bodyPr/>
        <a:lstStyle/>
        <a:p>
          <a:r>
            <a:rPr lang="en-US" dirty="0"/>
            <a:t>Aerospike</a:t>
          </a:r>
        </a:p>
      </dgm:t>
    </dgm:pt>
    <dgm:pt modelId="{B8DF6781-2F7F-4A2A-8AA9-DF1CA8C38D27}" type="parTrans" cxnId="{24B68287-2C0D-42BD-8C40-D88F9A007251}">
      <dgm:prSet/>
      <dgm:spPr/>
      <dgm:t>
        <a:bodyPr/>
        <a:lstStyle/>
        <a:p>
          <a:endParaRPr lang="en-US"/>
        </a:p>
      </dgm:t>
    </dgm:pt>
    <dgm:pt modelId="{935E3ACB-E5DE-499F-BAA0-D09B8BEFD716}" type="sibTrans" cxnId="{24B68287-2C0D-42BD-8C40-D88F9A007251}">
      <dgm:prSet/>
      <dgm:spPr/>
      <dgm:t>
        <a:bodyPr/>
        <a:lstStyle/>
        <a:p>
          <a:endParaRPr lang="en-US"/>
        </a:p>
      </dgm:t>
    </dgm:pt>
    <dgm:pt modelId="{AF91FF18-3ACF-4282-A02D-49EEEBD3BE19}">
      <dgm:prSet phldrT="[Text]"/>
      <dgm:spPr/>
      <dgm:t>
        <a:bodyPr/>
        <a:lstStyle/>
        <a:p>
          <a:pPr algn="just"/>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mã</a:t>
          </a:r>
          <a:r>
            <a:rPr lang="en-US" dirty="0"/>
            <a:t> </a:t>
          </a:r>
          <a:r>
            <a:rPr lang="en-US" dirty="0" err="1"/>
            <a:t>nguồn</a:t>
          </a:r>
          <a:r>
            <a:rPr lang="en-US" dirty="0"/>
            <a:t> </a:t>
          </a:r>
          <a:r>
            <a:rPr lang="en-US" dirty="0" err="1"/>
            <a:t>mở</a:t>
          </a:r>
          <a:r>
            <a:rPr lang="en-US" dirty="0"/>
            <a:t> </a:t>
          </a:r>
          <a:r>
            <a:rPr lang="en-US" dirty="0" err="1"/>
            <a:t>được</a:t>
          </a:r>
          <a:r>
            <a:rPr lang="en-US" dirty="0"/>
            <a:t> </a:t>
          </a:r>
          <a:r>
            <a:rPr lang="en-US" dirty="0" err="1"/>
            <a:t>tối</a:t>
          </a:r>
          <a:r>
            <a:rPr lang="en-US" dirty="0"/>
            <a:t> </a:t>
          </a:r>
          <a:r>
            <a:rPr lang="en-US" dirty="0" err="1"/>
            <a:t>ưu</a:t>
          </a:r>
          <a:r>
            <a:rPr lang="en-US" dirty="0"/>
            <a:t> </a:t>
          </a:r>
          <a:r>
            <a:rPr lang="en-US" dirty="0" err="1"/>
            <a:t>hóa</a:t>
          </a:r>
          <a:r>
            <a:rPr lang="en-US" dirty="0"/>
            <a:t> </a:t>
          </a:r>
          <a:r>
            <a:rPr lang="en-US" dirty="0" err="1"/>
            <a:t>để</a:t>
          </a:r>
          <a:r>
            <a:rPr lang="en-US" dirty="0"/>
            <a:t> </a:t>
          </a:r>
          <a:r>
            <a:rPr lang="en-US" dirty="0" err="1"/>
            <a:t>lưu</a:t>
          </a:r>
          <a:r>
            <a:rPr lang="en-US" dirty="0"/>
            <a:t> </a:t>
          </a:r>
          <a:r>
            <a:rPr lang="en-US" dirty="0" err="1"/>
            <a:t>trữ</a:t>
          </a:r>
          <a:r>
            <a:rPr lang="en-US" dirty="0"/>
            <a:t> </a:t>
          </a:r>
          <a:r>
            <a:rPr lang="en-US" dirty="0" err="1"/>
            <a:t>trong</a:t>
          </a:r>
          <a:r>
            <a:rPr lang="en-US" dirty="0"/>
            <a:t> </a:t>
          </a:r>
          <a:r>
            <a:rPr lang="en-US" dirty="0" err="1"/>
            <a:t>bộ</a:t>
          </a:r>
          <a:r>
            <a:rPr lang="en-US" dirty="0"/>
            <a:t> </a:t>
          </a:r>
          <a:r>
            <a:rPr lang="en-US" dirty="0" err="1"/>
            <a:t>nhớ</a:t>
          </a:r>
          <a:r>
            <a:rPr lang="en-US" dirty="0"/>
            <a:t>.</a:t>
          </a:r>
        </a:p>
      </dgm:t>
    </dgm:pt>
    <dgm:pt modelId="{53134E9E-D809-40FE-BA64-C09878F7BFA5}" type="parTrans" cxnId="{0CB2DA6F-463D-40EF-BF16-6CAC099657D0}">
      <dgm:prSet/>
      <dgm:spPr/>
      <dgm:t>
        <a:bodyPr/>
        <a:lstStyle/>
        <a:p>
          <a:endParaRPr lang="en-US"/>
        </a:p>
      </dgm:t>
    </dgm:pt>
    <dgm:pt modelId="{1AA1DC92-17C5-4BE0-A82C-690C04CC9707}" type="sibTrans" cxnId="{0CB2DA6F-463D-40EF-BF16-6CAC099657D0}">
      <dgm:prSet/>
      <dgm:spPr/>
      <dgm:t>
        <a:bodyPr/>
        <a:lstStyle/>
        <a:p>
          <a:endParaRPr lang="en-US"/>
        </a:p>
      </dgm:t>
    </dgm:pt>
    <dgm:pt modelId="{47FD73BD-7050-43F4-B96F-76C619A8F9EE}" type="pres">
      <dgm:prSet presAssocID="{DA951B70-8BDE-4916-AB41-6B17B40D48F6}" presName="Name0" presStyleCnt="0">
        <dgm:presLayoutVars>
          <dgm:chMax/>
          <dgm:chPref val="3"/>
          <dgm:dir/>
          <dgm:animOne val="branch"/>
          <dgm:animLvl val="lvl"/>
        </dgm:presLayoutVars>
      </dgm:prSet>
      <dgm:spPr/>
      <dgm:t>
        <a:bodyPr/>
        <a:lstStyle/>
        <a:p>
          <a:endParaRPr lang="en-US"/>
        </a:p>
      </dgm:t>
    </dgm:pt>
    <dgm:pt modelId="{7E776D26-CC2C-4376-82EE-566A4731DCF5}" type="pres">
      <dgm:prSet presAssocID="{B35CF7A7-7864-4C3B-A4E5-F17A1F2B8E91}" presName="composite" presStyleCnt="0"/>
      <dgm:spPr/>
    </dgm:pt>
    <dgm:pt modelId="{911060CF-DE3D-4E53-B547-FACB2DE892DC}" type="pres">
      <dgm:prSet presAssocID="{B35CF7A7-7864-4C3B-A4E5-F17A1F2B8E91}" presName="FirstChild" presStyleLbl="revTx" presStyleIdx="0" presStyleCnt="3" custLinFactNeighborX="111" custLinFactNeighborY="-69771">
        <dgm:presLayoutVars>
          <dgm:chMax val="0"/>
          <dgm:chPref val="0"/>
          <dgm:bulletEnabled val="1"/>
        </dgm:presLayoutVars>
      </dgm:prSet>
      <dgm:spPr/>
      <dgm:t>
        <a:bodyPr/>
        <a:lstStyle/>
        <a:p>
          <a:endParaRPr lang="en-US"/>
        </a:p>
      </dgm:t>
    </dgm:pt>
    <dgm:pt modelId="{560F24F4-38DE-428F-B64F-18BA16DF24CD}" type="pres">
      <dgm:prSet presAssocID="{B35CF7A7-7864-4C3B-A4E5-F17A1F2B8E91}" presName="Parent" presStyleLbl="alignNode1" presStyleIdx="0" presStyleCnt="3">
        <dgm:presLayoutVars>
          <dgm:chMax val="3"/>
          <dgm:chPref val="3"/>
          <dgm:bulletEnabled val="1"/>
        </dgm:presLayoutVars>
      </dgm:prSet>
      <dgm:spPr/>
      <dgm:t>
        <a:bodyPr/>
        <a:lstStyle/>
        <a:p>
          <a:endParaRPr lang="en-US"/>
        </a:p>
      </dgm:t>
    </dgm:pt>
    <dgm:pt modelId="{EF8E3E05-9ACD-4251-9307-FB8A2B31FC86}" type="pres">
      <dgm:prSet presAssocID="{B35CF7A7-7864-4C3B-A4E5-F17A1F2B8E91}" presName="Accent" presStyleLbl="parChTrans1D1" presStyleIdx="0" presStyleCnt="3"/>
      <dgm:spPr/>
    </dgm:pt>
    <dgm:pt modelId="{8BF6F22C-3B91-4329-8BB1-EAC3A1576D00}" type="pres">
      <dgm:prSet presAssocID="{4434ED5D-A715-4C93-A87A-0FC127A3ADDF}" presName="sibTrans" presStyleCnt="0"/>
      <dgm:spPr/>
    </dgm:pt>
    <dgm:pt modelId="{DA463762-509B-4EC6-B854-BC89E1FB6964}" type="pres">
      <dgm:prSet presAssocID="{A263091C-E596-46E8-B046-3404B4C9EEDA}" presName="composite" presStyleCnt="0"/>
      <dgm:spPr/>
    </dgm:pt>
    <dgm:pt modelId="{CF4D33CF-13EC-46B2-87D9-F0F66401DCA2}" type="pres">
      <dgm:prSet presAssocID="{A263091C-E596-46E8-B046-3404B4C9EEDA}" presName="FirstChild" presStyleLbl="revTx" presStyleIdx="1" presStyleCnt="3" custLinFactNeighborX="0" custLinFactNeighborY="-16146">
        <dgm:presLayoutVars>
          <dgm:chMax val="0"/>
          <dgm:chPref val="0"/>
          <dgm:bulletEnabled val="1"/>
        </dgm:presLayoutVars>
      </dgm:prSet>
      <dgm:spPr/>
      <dgm:t>
        <a:bodyPr/>
        <a:lstStyle/>
        <a:p>
          <a:endParaRPr lang="en-US"/>
        </a:p>
      </dgm:t>
    </dgm:pt>
    <dgm:pt modelId="{75C0BE03-A8E7-4D73-9478-90FD2A345BFD}" type="pres">
      <dgm:prSet presAssocID="{A263091C-E596-46E8-B046-3404B4C9EEDA}" presName="Parent" presStyleLbl="alignNode1" presStyleIdx="1" presStyleCnt="3">
        <dgm:presLayoutVars>
          <dgm:chMax val="3"/>
          <dgm:chPref val="3"/>
          <dgm:bulletEnabled val="1"/>
        </dgm:presLayoutVars>
      </dgm:prSet>
      <dgm:spPr/>
      <dgm:t>
        <a:bodyPr/>
        <a:lstStyle/>
        <a:p>
          <a:endParaRPr lang="en-US"/>
        </a:p>
      </dgm:t>
    </dgm:pt>
    <dgm:pt modelId="{EA0135F7-45D1-4725-8689-6024114CE310}" type="pres">
      <dgm:prSet presAssocID="{A263091C-E596-46E8-B046-3404B4C9EEDA}" presName="Accent" presStyleLbl="parChTrans1D1" presStyleIdx="1" presStyleCnt="3"/>
      <dgm:spPr/>
    </dgm:pt>
    <dgm:pt modelId="{7A2A8601-910D-45D3-B07F-2A3593912D02}" type="pres">
      <dgm:prSet presAssocID="{24347358-24C1-4A57-BB56-B9E9448CA6AA}" presName="sibTrans" presStyleCnt="0"/>
      <dgm:spPr/>
    </dgm:pt>
    <dgm:pt modelId="{743285FA-9DEE-4328-9286-CF2D227076BB}" type="pres">
      <dgm:prSet presAssocID="{90B40031-D5D0-4566-8A84-B98E12C9252C}" presName="composite" presStyleCnt="0"/>
      <dgm:spPr/>
    </dgm:pt>
    <dgm:pt modelId="{F92444F6-5951-4BAC-9290-3EC530FCF204}" type="pres">
      <dgm:prSet presAssocID="{90B40031-D5D0-4566-8A84-B98E12C9252C}" presName="FirstChild" presStyleLbl="revTx" presStyleIdx="2" presStyleCnt="3" custLinFactNeighborX="791" custLinFactNeighborY="-56967">
        <dgm:presLayoutVars>
          <dgm:chMax val="0"/>
          <dgm:chPref val="0"/>
          <dgm:bulletEnabled val="1"/>
        </dgm:presLayoutVars>
      </dgm:prSet>
      <dgm:spPr/>
      <dgm:t>
        <a:bodyPr/>
        <a:lstStyle/>
        <a:p>
          <a:endParaRPr lang="en-US"/>
        </a:p>
      </dgm:t>
    </dgm:pt>
    <dgm:pt modelId="{5669363C-FDE0-4CD3-8AF8-96E8B56D2516}" type="pres">
      <dgm:prSet presAssocID="{90B40031-D5D0-4566-8A84-B98E12C9252C}" presName="Parent" presStyleLbl="alignNode1" presStyleIdx="2" presStyleCnt="3">
        <dgm:presLayoutVars>
          <dgm:chMax val="3"/>
          <dgm:chPref val="3"/>
          <dgm:bulletEnabled val="1"/>
        </dgm:presLayoutVars>
      </dgm:prSet>
      <dgm:spPr/>
      <dgm:t>
        <a:bodyPr/>
        <a:lstStyle/>
        <a:p>
          <a:endParaRPr lang="en-US"/>
        </a:p>
      </dgm:t>
    </dgm:pt>
    <dgm:pt modelId="{8AE793A4-71F4-4C9A-8C57-53CD42092F80}" type="pres">
      <dgm:prSet presAssocID="{90B40031-D5D0-4566-8A84-B98E12C9252C}" presName="Accent" presStyleLbl="parChTrans1D1" presStyleIdx="2" presStyleCnt="3"/>
      <dgm:spPr/>
    </dgm:pt>
  </dgm:ptLst>
  <dgm:cxnLst>
    <dgm:cxn modelId="{21DD56C8-3D04-45FB-90E9-DE5EB77B8364}" type="presOf" srcId="{DA951B70-8BDE-4916-AB41-6B17B40D48F6}" destId="{47FD73BD-7050-43F4-B96F-76C619A8F9EE}" srcOrd="0" destOrd="0" presId="urn:microsoft.com/office/officeart/2011/layout/TabList"/>
    <dgm:cxn modelId="{4C5FC271-EF2F-401F-8283-CAE87079DB23}" srcId="{B35CF7A7-7864-4C3B-A4E5-F17A1F2B8E91}" destId="{22EB8B50-81DC-4C47-B459-DCDF5E913ED5}" srcOrd="0" destOrd="0" parTransId="{263A50EB-CE58-4F36-A35C-C78DE1E98460}" sibTransId="{81E24D8C-5279-49E9-9141-9A2DA73304B9}"/>
    <dgm:cxn modelId="{0CB2DA6F-463D-40EF-BF16-6CAC099657D0}" srcId="{90B40031-D5D0-4566-8A84-B98E12C9252C}" destId="{AF91FF18-3ACF-4282-A02D-49EEEBD3BE19}" srcOrd="0" destOrd="0" parTransId="{53134E9E-D809-40FE-BA64-C09878F7BFA5}" sibTransId="{1AA1DC92-17C5-4BE0-A82C-690C04CC9707}"/>
    <dgm:cxn modelId="{09759AE3-B0DB-4E8F-BCED-50D2F422C137}" type="presOf" srcId="{90B40031-D5D0-4566-8A84-B98E12C9252C}" destId="{5669363C-FDE0-4CD3-8AF8-96E8B56D2516}" srcOrd="0" destOrd="0" presId="urn:microsoft.com/office/officeart/2011/layout/TabList"/>
    <dgm:cxn modelId="{A421DB28-CF8D-4639-A9FC-C61149165A80}" srcId="{A263091C-E596-46E8-B046-3404B4C9EEDA}" destId="{BE937344-E8EB-448B-B5AD-63C308BC215D}" srcOrd="0" destOrd="0" parTransId="{22BCDA85-02CD-414A-9CA7-CF3219176517}" sibTransId="{47A3EBF6-BEDD-471C-8C89-CBEAB98AAB34}"/>
    <dgm:cxn modelId="{24B68287-2C0D-42BD-8C40-D88F9A007251}" srcId="{DA951B70-8BDE-4916-AB41-6B17B40D48F6}" destId="{90B40031-D5D0-4566-8A84-B98E12C9252C}" srcOrd="2" destOrd="0" parTransId="{B8DF6781-2F7F-4A2A-8AA9-DF1CA8C38D27}" sibTransId="{935E3ACB-E5DE-499F-BAA0-D09B8BEFD716}"/>
    <dgm:cxn modelId="{D923F655-3EA7-4258-A7DD-9669E46BC3F5}" type="presOf" srcId="{22EB8B50-81DC-4C47-B459-DCDF5E913ED5}" destId="{911060CF-DE3D-4E53-B547-FACB2DE892DC}" srcOrd="0" destOrd="0" presId="urn:microsoft.com/office/officeart/2011/layout/TabList"/>
    <dgm:cxn modelId="{9A1A4A5B-27E4-43B5-A5C6-59B7CAB0B5BA}" srcId="{DA951B70-8BDE-4916-AB41-6B17B40D48F6}" destId="{A263091C-E596-46E8-B046-3404B4C9EEDA}" srcOrd="1" destOrd="0" parTransId="{0260586E-9CD0-43A4-831D-18609667C0FD}" sibTransId="{24347358-24C1-4A57-BB56-B9E9448CA6AA}"/>
    <dgm:cxn modelId="{4F67C01F-20F8-469C-965B-C3ED2D60BF86}" type="presOf" srcId="{B35CF7A7-7864-4C3B-A4E5-F17A1F2B8E91}" destId="{560F24F4-38DE-428F-B64F-18BA16DF24CD}" srcOrd="0" destOrd="0" presId="urn:microsoft.com/office/officeart/2011/layout/TabList"/>
    <dgm:cxn modelId="{AF6D9C2B-66EF-4849-AB67-E8832A3CD82F}" type="presOf" srcId="{A263091C-E596-46E8-B046-3404B4C9EEDA}" destId="{75C0BE03-A8E7-4D73-9478-90FD2A345BFD}" srcOrd="0" destOrd="0" presId="urn:microsoft.com/office/officeart/2011/layout/TabList"/>
    <dgm:cxn modelId="{BD752F8E-081F-4F2D-A187-939DD2C5DF50}" type="presOf" srcId="{AF91FF18-3ACF-4282-A02D-49EEEBD3BE19}" destId="{F92444F6-5951-4BAC-9290-3EC530FCF204}" srcOrd="0" destOrd="0" presId="urn:microsoft.com/office/officeart/2011/layout/TabList"/>
    <dgm:cxn modelId="{A5E77015-2176-41EF-BAF4-D60999167786}" srcId="{DA951B70-8BDE-4916-AB41-6B17B40D48F6}" destId="{B35CF7A7-7864-4C3B-A4E5-F17A1F2B8E91}" srcOrd="0" destOrd="0" parTransId="{70DC1CF6-DA67-40EE-870A-ED246F433C45}" sibTransId="{4434ED5D-A715-4C93-A87A-0FC127A3ADDF}"/>
    <dgm:cxn modelId="{A52E3181-98CE-4E8E-8706-F8CC7F94B79D}" type="presOf" srcId="{BE937344-E8EB-448B-B5AD-63C308BC215D}" destId="{CF4D33CF-13EC-46B2-87D9-F0F66401DCA2}" srcOrd="0" destOrd="0" presId="urn:microsoft.com/office/officeart/2011/layout/TabList"/>
    <dgm:cxn modelId="{A34A03A8-20EC-4911-8E68-66045D1695FB}" type="presParOf" srcId="{47FD73BD-7050-43F4-B96F-76C619A8F9EE}" destId="{7E776D26-CC2C-4376-82EE-566A4731DCF5}" srcOrd="0" destOrd="0" presId="urn:microsoft.com/office/officeart/2011/layout/TabList"/>
    <dgm:cxn modelId="{CC465490-90E1-4660-A8C5-F8CEEA47674D}" type="presParOf" srcId="{7E776D26-CC2C-4376-82EE-566A4731DCF5}" destId="{911060CF-DE3D-4E53-B547-FACB2DE892DC}" srcOrd="0" destOrd="0" presId="urn:microsoft.com/office/officeart/2011/layout/TabList"/>
    <dgm:cxn modelId="{05233A98-A4F1-493A-B8A8-AAB1D5DED6DC}" type="presParOf" srcId="{7E776D26-CC2C-4376-82EE-566A4731DCF5}" destId="{560F24F4-38DE-428F-B64F-18BA16DF24CD}" srcOrd="1" destOrd="0" presId="urn:microsoft.com/office/officeart/2011/layout/TabList"/>
    <dgm:cxn modelId="{7D715C8B-0D4D-4FB3-AA55-4607B5469E11}" type="presParOf" srcId="{7E776D26-CC2C-4376-82EE-566A4731DCF5}" destId="{EF8E3E05-9ACD-4251-9307-FB8A2B31FC86}" srcOrd="2" destOrd="0" presId="urn:microsoft.com/office/officeart/2011/layout/TabList"/>
    <dgm:cxn modelId="{ED269325-4281-4B69-901D-6D6733D4FDF6}" type="presParOf" srcId="{47FD73BD-7050-43F4-B96F-76C619A8F9EE}" destId="{8BF6F22C-3B91-4329-8BB1-EAC3A1576D00}" srcOrd="1" destOrd="0" presId="urn:microsoft.com/office/officeart/2011/layout/TabList"/>
    <dgm:cxn modelId="{130D0D86-B12B-4B6B-9A15-83BB6EC42011}" type="presParOf" srcId="{47FD73BD-7050-43F4-B96F-76C619A8F9EE}" destId="{DA463762-509B-4EC6-B854-BC89E1FB6964}" srcOrd="2" destOrd="0" presId="urn:microsoft.com/office/officeart/2011/layout/TabList"/>
    <dgm:cxn modelId="{30A85417-E0C3-40EC-9111-7EC121F3782F}" type="presParOf" srcId="{DA463762-509B-4EC6-B854-BC89E1FB6964}" destId="{CF4D33CF-13EC-46B2-87D9-F0F66401DCA2}" srcOrd="0" destOrd="0" presId="urn:microsoft.com/office/officeart/2011/layout/TabList"/>
    <dgm:cxn modelId="{B42FB70A-2FFF-4901-9482-443196D111A0}" type="presParOf" srcId="{DA463762-509B-4EC6-B854-BC89E1FB6964}" destId="{75C0BE03-A8E7-4D73-9478-90FD2A345BFD}" srcOrd="1" destOrd="0" presId="urn:microsoft.com/office/officeart/2011/layout/TabList"/>
    <dgm:cxn modelId="{1E7D9089-68EB-4706-BEF5-17CE93589F72}" type="presParOf" srcId="{DA463762-509B-4EC6-B854-BC89E1FB6964}" destId="{EA0135F7-45D1-4725-8689-6024114CE310}" srcOrd="2" destOrd="0" presId="urn:microsoft.com/office/officeart/2011/layout/TabList"/>
    <dgm:cxn modelId="{87F1F920-48B6-400D-86EF-9881D377D700}" type="presParOf" srcId="{47FD73BD-7050-43F4-B96F-76C619A8F9EE}" destId="{7A2A8601-910D-45D3-B07F-2A3593912D02}" srcOrd="3" destOrd="0" presId="urn:microsoft.com/office/officeart/2011/layout/TabList"/>
    <dgm:cxn modelId="{CD4BC880-2E74-44D1-A22E-7CE5A415BDA3}" type="presParOf" srcId="{47FD73BD-7050-43F4-B96F-76C619A8F9EE}" destId="{743285FA-9DEE-4328-9286-CF2D227076BB}" srcOrd="4" destOrd="0" presId="urn:microsoft.com/office/officeart/2011/layout/TabList"/>
    <dgm:cxn modelId="{5ED0C880-3123-4A95-AF48-63163C9EF4F2}" type="presParOf" srcId="{743285FA-9DEE-4328-9286-CF2D227076BB}" destId="{F92444F6-5951-4BAC-9290-3EC530FCF204}" srcOrd="0" destOrd="0" presId="urn:microsoft.com/office/officeart/2011/layout/TabList"/>
    <dgm:cxn modelId="{7498C48C-94BE-4617-927B-870E2DB88D0F}" type="presParOf" srcId="{743285FA-9DEE-4328-9286-CF2D227076BB}" destId="{5669363C-FDE0-4CD3-8AF8-96E8B56D2516}" srcOrd="1" destOrd="0" presId="urn:microsoft.com/office/officeart/2011/layout/TabList"/>
    <dgm:cxn modelId="{B6D286ED-7396-44A0-B95D-0605B8983D7F}" type="presParOf" srcId="{743285FA-9DEE-4328-9286-CF2D227076BB}" destId="{8AE793A4-71F4-4C9A-8C57-53CD42092F8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871C84-7A23-4FD3-86E6-7F2509AC0A5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BA68B874-37FC-4B78-9886-6E6624EF14E3}">
      <dgm:prSet phldrT="[Text]"/>
      <dgm:spPr/>
      <dgm:t>
        <a:bodyPr/>
        <a:lstStyle/>
        <a:p>
          <a:r>
            <a:rPr lang="en-US" dirty="0" smtClean="0"/>
            <a:t>MongoDB</a:t>
          </a:r>
          <a:endParaRPr lang="en-US" dirty="0"/>
        </a:p>
      </dgm:t>
    </dgm:pt>
    <dgm:pt modelId="{C2BE5A46-65DC-4E30-A8B0-5834156F8B83}" type="parTrans" cxnId="{8E549578-98DC-44D3-BC00-901B2B1B1EC1}">
      <dgm:prSet/>
      <dgm:spPr/>
      <dgm:t>
        <a:bodyPr/>
        <a:lstStyle/>
        <a:p>
          <a:endParaRPr lang="en-US"/>
        </a:p>
      </dgm:t>
    </dgm:pt>
    <dgm:pt modelId="{FC1B84D6-3A21-4845-AC13-0F9BC476F89F}" type="sibTrans" cxnId="{8E549578-98DC-44D3-BC00-901B2B1B1EC1}">
      <dgm:prSet/>
      <dgm:spPr/>
      <dgm:t>
        <a:bodyPr/>
        <a:lstStyle/>
        <a:p>
          <a:endParaRPr lang="en-US"/>
        </a:p>
      </dgm:t>
    </dgm:pt>
    <dgm:pt modelId="{CF307502-6D44-4C45-BE23-D6D67D9B92E8}">
      <dgm:prSet phldrT="[Text]"/>
      <dgm:spPr/>
      <dgm:t>
        <a:bodyPr/>
        <a:lstStyle/>
        <a:p>
          <a:r>
            <a:rPr lang="en-US" dirty="0"/>
            <a:t>CouchDB</a:t>
          </a:r>
        </a:p>
      </dgm:t>
    </dgm:pt>
    <dgm:pt modelId="{BAAB724E-FB14-47E9-B380-9970E788BB54}" type="parTrans" cxnId="{E3DFF934-813E-45F2-8F0E-4457E858C222}">
      <dgm:prSet/>
      <dgm:spPr/>
      <dgm:t>
        <a:bodyPr/>
        <a:lstStyle/>
        <a:p>
          <a:endParaRPr lang="en-US"/>
        </a:p>
      </dgm:t>
    </dgm:pt>
    <dgm:pt modelId="{FBCE5C7E-B2F9-4DE5-8DE5-C1A00890D896}" type="sibTrans" cxnId="{E3DFF934-813E-45F2-8F0E-4457E858C222}">
      <dgm:prSet/>
      <dgm:spPr/>
      <dgm:t>
        <a:bodyPr/>
        <a:lstStyle/>
        <a:p>
          <a:endParaRPr lang="en-US"/>
        </a:p>
      </dgm:t>
    </dgm:pt>
    <dgm:pt modelId="{6133F044-4A51-42BD-8B25-C5BEAC671292}">
      <dgm:prSet phldrT="[Text]"/>
      <dgm:spPr/>
      <dgm:t>
        <a:bodyPr/>
        <a:lstStyle/>
        <a:p>
          <a:r>
            <a:rPr lang="en-US" dirty="0"/>
            <a:t>IBM Lotus Storage Format(NSF)</a:t>
          </a:r>
        </a:p>
      </dgm:t>
    </dgm:pt>
    <dgm:pt modelId="{B095FE21-80E5-4BA1-A2DC-A5D69E6555F2}" type="parTrans" cxnId="{196FAA1A-8249-4634-BD06-0E8254498941}">
      <dgm:prSet/>
      <dgm:spPr/>
      <dgm:t>
        <a:bodyPr/>
        <a:lstStyle/>
        <a:p>
          <a:endParaRPr lang="en-US"/>
        </a:p>
      </dgm:t>
    </dgm:pt>
    <dgm:pt modelId="{F3FC4AF4-0038-4350-B29C-5C7E7409FC3A}" type="sibTrans" cxnId="{196FAA1A-8249-4634-BD06-0E8254498941}">
      <dgm:prSet/>
      <dgm:spPr/>
      <dgm:t>
        <a:bodyPr/>
        <a:lstStyle/>
        <a:p>
          <a:endParaRPr lang="en-US"/>
        </a:p>
      </dgm:t>
    </dgm:pt>
    <dgm:pt modelId="{1ED5E1CB-895C-4E42-B69B-C349E3CB7DDE}" type="pres">
      <dgm:prSet presAssocID="{1D871C84-7A23-4FD3-86E6-7F2509AC0A55}" presName="Name0" presStyleCnt="0">
        <dgm:presLayoutVars>
          <dgm:chMax val="7"/>
          <dgm:chPref val="7"/>
          <dgm:dir/>
        </dgm:presLayoutVars>
      </dgm:prSet>
      <dgm:spPr/>
      <dgm:t>
        <a:bodyPr/>
        <a:lstStyle/>
        <a:p>
          <a:endParaRPr lang="en-US"/>
        </a:p>
      </dgm:t>
    </dgm:pt>
    <dgm:pt modelId="{7B4B2D37-5759-4F3E-AFF9-A736B1D3EA75}" type="pres">
      <dgm:prSet presAssocID="{1D871C84-7A23-4FD3-86E6-7F2509AC0A55}" presName="Name1" presStyleCnt="0"/>
      <dgm:spPr/>
    </dgm:pt>
    <dgm:pt modelId="{48BD3773-D73C-440E-B58A-2BF2DDB32B19}" type="pres">
      <dgm:prSet presAssocID="{1D871C84-7A23-4FD3-86E6-7F2509AC0A55}" presName="cycle" presStyleCnt="0"/>
      <dgm:spPr/>
    </dgm:pt>
    <dgm:pt modelId="{B0E4065F-82FB-47E9-B7BC-A21308579151}" type="pres">
      <dgm:prSet presAssocID="{1D871C84-7A23-4FD3-86E6-7F2509AC0A55}" presName="srcNode" presStyleLbl="node1" presStyleIdx="0" presStyleCnt="3"/>
      <dgm:spPr/>
    </dgm:pt>
    <dgm:pt modelId="{88363610-E185-4419-8B06-7DA8EE9215B7}" type="pres">
      <dgm:prSet presAssocID="{1D871C84-7A23-4FD3-86E6-7F2509AC0A55}" presName="conn" presStyleLbl="parChTrans1D2" presStyleIdx="0" presStyleCnt="1"/>
      <dgm:spPr/>
      <dgm:t>
        <a:bodyPr/>
        <a:lstStyle/>
        <a:p>
          <a:endParaRPr lang="en-US"/>
        </a:p>
      </dgm:t>
    </dgm:pt>
    <dgm:pt modelId="{DBC83863-2F4B-4833-9CAA-6116F18A086A}" type="pres">
      <dgm:prSet presAssocID="{1D871C84-7A23-4FD3-86E6-7F2509AC0A55}" presName="extraNode" presStyleLbl="node1" presStyleIdx="0" presStyleCnt="3"/>
      <dgm:spPr/>
    </dgm:pt>
    <dgm:pt modelId="{43098C30-EDA5-44EC-B97B-0E9B9F86CAE2}" type="pres">
      <dgm:prSet presAssocID="{1D871C84-7A23-4FD3-86E6-7F2509AC0A55}" presName="dstNode" presStyleLbl="node1" presStyleIdx="0" presStyleCnt="3"/>
      <dgm:spPr/>
    </dgm:pt>
    <dgm:pt modelId="{0D37DC28-7FBF-4B0D-A049-34C8A288D1F1}" type="pres">
      <dgm:prSet presAssocID="{BA68B874-37FC-4B78-9886-6E6624EF14E3}" presName="text_1" presStyleLbl="node1" presStyleIdx="0" presStyleCnt="3">
        <dgm:presLayoutVars>
          <dgm:bulletEnabled val="1"/>
        </dgm:presLayoutVars>
      </dgm:prSet>
      <dgm:spPr/>
      <dgm:t>
        <a:bodyPr/>
        <a:lstStyle/>
        <a:p>
          <a:endParaRPr lang="en-US"/>
        </a:p>
      </dgm:t>
    </dgm:pt>
    <dgm:pt modelId="{60BF13E3-EAE1-4C1D-B9F7-D53E9CC408DA}" type="pres">
      <dgm:prSet presAssocID="{BA68B874-37FC-4B78-9886-6E6624EF14E3}" presName="accent_1" presStyleCnt="0"/>
      <dgm:spPr/>
    </dgm:pt>
    <dgm:pt modelId="{82AB11E6-F701-418B-A1BA-472E5271CF37}" type="pres">
      <dgm:prSet presAssocID="{BA68B874-37FC-4B78-9886-6E6624EF14E3}" presName="accentRepeatNode" presStyleLbl="solidFgAcc1" presStyleIdx="0" presStyleCnt="3"/>
      <dgm:spPr/>
    </dgm:pt>
    <dgm:pt modelId="{C1DF56F7-E88D-4840-90EB-9B3835522EEB}" type="pres">
      <dgm:prSet presAssocID="{CF307502-6D44-4C45-BE23-D6D67D9B92E8}" presName="text_2" presStyleLbl="node1" presStyleIdx="1" presStyleCnt="3">
        <dgm:presLayoutVars>
          <dgm:bulletEnabled val="1"/>
        </dgm:presLayoutVars>
      </dgm:prSet>
      <dgm:spPr/>
      <dgm:t>
        <a:bodyPr/>
        <a:lstStyle/>
        <a:p>
          <a:endParaRPr lang="en-US"/>
        </a:p>
      </dgm:t>
    </dgm:pt>
    <dgm:pt modelId="{0B966ED8-C075-4CE9-B7E7-83AD423A4F13}" type="pres">
      <dgm:prSet presAssocID="{CF307502-6D44-4C45-BE23-D6D67D9B92E8}" presName="accent_2" presStyleCnt="0"/>
      <dgm:spPr/>
    </dgm:pt>
    <dgm:pt modelId="{15DF7549-DDA1-4646-A3FA-DD4EB1EC17A7}" type="pres">
      <dgm:prSet presAssocID="{CF307502-6D44-4C45-BE23-D6D67D9B92E8}" presName="accentRepeatNode" presStyleLbl="solidFgAcc1" presStyleIdx="1" presStyleCnt="3"/>
      <dgm:spPr/>
    </dgm:pt>
    <dgm:pt modelId="{202ADD76-6973-4562-8688-69410D4CFD54}" type="pres">
      <dgm:prSet presAssocID="{6133F044-4A51-42BD-8B25-C5BEAC671292}" presName="text_3" presStyleLbl="node1" presStyleIdx="2" presStyleCnt="3">
        <dgm:presLayoutVars>
          <dgm:bulletEnabled val="1"/>
        </dgm:presLayoutVars>
      </dgm:prSet>
      <dgm:spPr/>
      <dgm:t>
        <a:bodyPr/>
        <a:lstStyle/>
        <a:p>
          <a:endParaRPr lang="en-US"/>
        </a:p>
      </dgm:t>
    </dgm:pt>
    <dgm:pt modelId="{FC5FF627-320B-462E-80BF-6AAC1359F1ED}" type="pres">
      <dgm:prSet presAssocID="{6133F044-4A51-42BD-8B25-C5BEAC671292}" presName="accent_3" presStyleCnt="0"/>
      <dgm:spPr/>
    </dgm:pt>
    <dgm:pt modelId="{00378108-3E25-4751-B493-7B511F955E5C}" type="pres">
      <dgm:prSet presAssocID="{6133F044-4A51-42BD-8B25-C5BEAC671292}" presName="accentRepeatNode" presStyleLbl="solidFgAcc1" presStyleIdx="2" presStyleCnt="3"/>
      <dgm:spPr/>
    </dgm:pt>
  </dgm:ptLst>
  <dgm:cxnLst>
    <dgm:cxn modelId="{E3DFF934-813E-45F2-8F0E-4457E858C222}" srcId="{1D871C84-7A23-4FD3-86E6-7F2509AC0A55}" destId="{CF307502-6D44-4C45-BE23-D6D67D9B92E8}" srcOrd="1" destOrd="0" parTransId="{BAAB724E-FB14-47E9-B380-9970E788BB54}" sibTransId="{FBCE5C7E-B2F9-4DE5-8DE5-C1A00890D896}"/>
    <dgm:cxn modelId="{8E549578-98DC-44D3-BC00-901B2B1B1EC1}" srcId="{1D871C84-7A23-4FD3-86E6-7F2509AC0A55}" destId="{BA68B874-37FC-4B78-9886-6E6624EF14E3}" srcOrd="0" destOrd="0" parTransId="{C2BE5A46-65DC-4E30-A8B0-5834156F8B83}" sibTransId="{FC1B84D6-3A21-4845-AC13-0F9BC476F89F}"/>
    <dgm:cxn modelId="{4C032BB2-2CA2-437D-BEBA-FE9E0CBCEE00}" type="presOf" srcId="{FC1B84D6-3A21-4845-AC13-0F9BC476F89F}" destId="{88363610-E185-4419-8B06-7DA8EE9215B7}" srcOrd="0" destOrd="0" presId="urn:microsoft.com/office/officeart/2008/layout/VerticalCurvedList"/>
    <dgm:cxn modelId="{55A8EE46-16C6-4AE6-A163-5D2D3DECE212}" type="presOf" srcId="{CF307502-6D44-4C45-BE23-D6D67D9B92E8}" destId="{C1DF56F7-E88D-4840-90EB-9B3835522EEB}" srcOrd="0" destOrd="0" presId="urn:microsoft.com/office/officeart/2008/layout/VerticalCurvedList"/>
    <dgm:cxn modelId="{196FAA1A-8249-4634-BD06-0E8254498941}" srcId="{1D871C84-7A23-4FD3-86E6-7F2509AC0A55}" destId="{6133F044-4A51-42BD-8B25-C5BEAC671292}" srcOrd="2" destOrd="0" parTransId="{B095FE21-80E5-4BA1-A2DC-A5D69E6555F2}" sibTransId="{F3FC4AF4-0038-4350-B29C-5C7E7409FC3A}"/>
    <dgm:cxn modelId="{E88BFFEC-3F30-4C95-8F07-16E578C23E91}" type="presOf" srcId="{6133F044-4A51-42BD-8B25-C5BEAC671292}" destId="{202ADD76-6973-4562-8688-69410D4CFD54}" srcOrd="0" destOrd="0" presId="urn:microsoft.com/office/officeart/2008/layout/VerticalCurvedList"/>
    <dgm:cxn modelId="{97422CC4-F438-406D-BF97-4BEB0EA96ED0}" type="presOf" srcId="{BA68B874-37FC-4B78-9886-6E6624EF14E3}" destId="{0D37DC28-7FBF-4B0D-A049-34C8A288D1F1}" srcOrd="0" destOrd="0" presId="urn:microsoft.com/office/officeart/2008/layout/VerticalCurvedList"/>
    <dgm:cxn modelId="{B216C429-B429-4A7F-B674-39E2C72771F4}" type="presOf" srcId="{1D871C84-7A23-4FD3-86E6-7F2509AC0A55}" destId="{1ED5E1CB-895C-4E42-B69B-C349E3CB7DDE}" srcOrd="0" destOrd="0" presId="urn:microsoft.com/office/officeart/2008/layout/VerticalCurvedList"/>
    <dgm:cxn modelId="{4339A9BA-191C-428A-AF70-D9DC891A7F4C}" type="presParOf" srcId="{1ED5E1CB-895C-4E42-B69B-C349E3CB7DDE}" destId="{7B4B2D37-5759-4F3E-AFF9-A736B1D3EA75}" srcOrd="0" destOrd="0" presId="urn:microsoft.com/office/officeart/2008/layout/VerticalCurvedList"/>
    <dgm:cxn modelId="{4F0D04D9-6DB9-425C-8966-9B8685D49026}" type="presParOf" srcId="{7B4B2D37-5759-4F3E-AFF9-A736B1D3EA75}" destId="{48BD3773-D73C-440E-B58A-2BF2DDB32B19}" srcOrd="0" destOrd="0" presId="urn:microsoft.com/office/officeart/2008/layout/VerticalCurvedList"/>
    <dgm:cxn modelId="{22D4EC25-E80E-4054-B177-5CAC759E0BE7}" type="presParOf" srcId="{48BD3773-D73C-440E-B58A-2BF2DDB32B19}" destId="{B0E4065F-82FB-47E9-B7BC-A21308579151}" srcOrd="0" destOrd="0" presId="urn:microsoft.com/office/officeart/2008/layout/VerticalCurvedList"/>
    <dgm:cxn modelId="{3A5D918E-3187-41A8-99B9-6B342340F966}" type="presParOf" srcId="{48BD3773-D73C-440E-B58A-2BF2DDB32B19}" destId="{88363610-E185-4419-8B06-7DA8EE9215B7}" srcOrd="1" destOrd="0" presId="urn:microsoft.com/office/officeart/2008/layout/VerticalCurvedList"/>
    <dgm:cxn modelId="{CAF8207C-09DC-4251-A9F3-8AF98D48A8EA}" type="presParOf" srcId="{48BD3773-D73C-440E-B58A-2BF2DDB32B19}" destId="{DBC83863-2F4B-4833-9CAA-6116F18A086A}" srcOrd="2" destOrd="0" presId="urn:microsoft.com/office/officeart/2008/layout/VerticalCurvedList"/>
    <dgm:cxn modelId="{F2A57EE5-3159-40EC-AA06-F542E86F6F72}" type="presParOf" srcId="{48BD3773-D73C-440E-B58A-2BF2DDB32B19}" destId="{43098C30-EDA5-44EC-B97B-0E9B9F86CAE2}" srcOrd="3" destOrd="0" presId="urn:microsoft.com/office/officeart/2008/layout/VerticalCurvedList"/>
    <dgm:cxn modelId="{9D2D7832-6F00-4CE1-811E-625182A19FC1}" type="presParOf" srcId="{7B4B2D37-5759-4F3E-AFF9-A736B1D3EA75}" destId="{0D37DC28-7FBF-4B0D-A049-34C8A288D1F1}" srcOrd="1" destOrd="0" presId="urn:microsoft.com/office/officeart/2008/layout/VerticalCurvedList"/>
    <dgm:cxn modelId="{92429A9F-896D-450E-AD80-18E3B66A20EE}" type="presParOf" srcId="{7B4B2D37-5759-4F3E-AFF9-A736B1D3EA75}" destId="{60BF13E3-EAE1-4C1D-B9F7-D53E9CC408DA}" srcOrd="2" destOrd="0" presId="urn:microsoft.com/office/officeart/2008/layout/VerticalCurvedList"/>
    <dgm:cxn modelId="{99F3B3DA-6E39-4603-9C71-15D4F037D240}" type="presParOf" srcId="{60BF13E3-EAE1-4C1D-B9F7-D53E9CC408DA}" destId="{82AB11E6-F701-418B-A1BA-472E5271CF37}" srcOrd="0" destOrd="0" presId="urn:microsoft.com/office/officeart/2008/layout/VerticalCurvedList"/>
    <dgm:cxn modelId="{A936725F-A178-4840-909C-342826852317}" type="presParOf" srcId="{7B4B2D37-5759-4F3E-AFF9-A736B1D3EA75}" destId="{C1DF56F7-E88D-4840-90EB-9B3835522EEB}" srcOrd="3" destOrd="0" presId="urn:microsoft.com/office/officeart/2008/layout/VerticalCurvedList"/>
    <dgm:cxn modelId="{372FB8DE-C980-4D5D-87F1-A52597B5E67A}" type="presParOf" srcId="{7B4B2D37-5759-4F3E-AFF9-A736B1D3EA75}" destId="{0B966ED8-C075-4CE9-B7E7-83AD423A4F13}" srcOrd="4" destOrd="0" presId="urn:microsoft.com/office/officeart/2008/layout/VerticalCurvedList"/>
    <dgm:cxn modelId="{F0167530-05F8-482C-8466-CA526EB7C506}" type="presParOf" srcId="{0B966ED8-C075-4CE9-B7E7-83AD423A4F13}" destId="{15DF7549-DDA1-4646-A3FA-DD4EB1EC17A7}" srcOrd="0" destOrd="0" presId="urn:microsoft.com/office/officeart/2008/layout/VerticalCurvedList"/>
    <dgm:cxn modelId="{1B55A42E-6243-4FFF-BC65-E1BA14EC8372}" type="presParOf" srcId="{7B4B2D37-5759-4F3E-AFF9-A736B1D3EA75}" destId="{202ADD76-6973-4562-8688-69410D4CFD54}" srcOrd="5" destOrd="0" presId="urn:microsoft.com/office/officeart/2008/layout/VerticalCurvedList"/>
    <dgm:cxn modelId="{67709E6E-555C-45BF-9E01-5780068C063E}" type="presParOf" srcId="{7B4B2D37-5759-4F3E-AFF9-A736B1D3EA75}" destId="{FC5FF627-320B-462E-80BF-6AAC1359F1ED}" srcOrd="6" destOrd="0" presId="urn:microsoft.com/office/officeart/2008/layout/VerticalCurvedList"/>
    <dgm:cxn modelId="{9CD88DDF-891B-4625-8A4D-11C7AD022D4B}" type="presParOf" srcId="{FC5FF627-320B-462E-80BF-6AAC1359F1ED}" destId="{00378108-3E25-4751-B493-7B511F955E5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951B70-8BDE-4916-AB41-6B17B40D48F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B35CF7A7-7864-4C3B-A4E5-F17A1F2B8E91}">
      <dgm:prSet phldrT="[Text]"/>
      <dgm:spPr/>
      <dgm:t>
        <a:bodyPr/>
        <a:lstStyle/>
        <a:p>
          <a:r>
            <a:rPr lang="en-US" dirty="0">
              <a:latin typeface="Times New Roman" panose="02020603050405020304" pitchFamily="18" charset="0"/>
              <a:cs typeface="Times New Roman" panose="02020603050405020304" pitchFamily="18" charset="0"/>
            </a:rPr>
            <a:t>Neo4j </a:t>
          </a:r>
        </a:p>
      </dgm:t>
    </dgm:pt>
    <dgm:pt modelId="{70DC1CF6-DA67-40EE-870A-ED246F433C45}" type="parTrans" cxnId="{A5E77015-2176-41EF-BAF4-D60999167786}">
      <dgm:prSet/>
      <dgm:spPr/>
      <dgm:t>
        <a:bodyPr/>
        <a:lstStyle/>
        <a:p>
          <a:endParaRPr lang="en-US"/>
        </a:p>
      </dgm:t>
    </dgm:pt>
    <dgm:pt modelId="{4434ED5D-A715-4C93-A87A-0FC127A3ADDF}" type="sibTrans" cxnId="{A5E77015-2176-41EF-BAF4-D60999167786}">
      <dgm:prSet/>
      <dgm:spPr/>
      <dgm:t>
        <a:bodyPr/>
        <a:lstStyle/>
        <a:p>
          <a:endParaRPr lang="en-US"/>
        </a:p>
      </dgm:t>
    </dgm:pt>
    <dgm:pt modelId="{22EB8B50-81DC-4C47-B459-DCDF5E913ED5}">
      <dgm:prSet phldrT="[Text]"/>
      <dgm:spPr/>
      <dgm:t>
        <a:bodyPr/>
        <a:lstStyle/>
        <a:p>
          <a:pPr algn="just">
            <a:buFont typeface="Wingdings" panose="05000000000000000000" pitchFamily="2" charset="2"/>
            <a:buNone/>
          </a:pPr>
          <a:r>
            <a:rPr lang="en-US" u="none" dirty="0">
              <a:latin typeface="Times New Roman" panose="02020603050405020304" pitchFamily="18" charset="0"/>
              <a:cs typeface="Times New Roman" panose="02020603050405020304" pitchFamily="18" charset="0"/>
            </a:rPr>
            <a:t>Neoj4 </a:t>
          </a:r>
          <a:r>
            <a:rPr lang="en-US" u="none" dirty="0" err="1">
              <a:latin typeface="Times New Roman" panose="02020603050405020304" pitchFamily="18" charset="0"/>
              <a:cs typeface="Times New Roman" panose="02020603050405020304" pitchFamily="18" charset="0"/>
            </a:rPr>
            <a:t>có</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ngôn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ngữ</a:t>
          </a:r>
          <a:r>
            <a:rPr lang="en-US" u="none" dirty="0">
              <a:latin typeface="Times New Roman" panose="02020603050405020304" pitchFamily="18" charset="0"/>
              <a:cs typeface="Times New Roman" panose="02020603050405020304" pitchFamily="18" charset="0"/>
            </a:rPr>
            <a:t> Cypher, </a:t>
          </a:r>
          <a:r>
            <a:rPr lang="en-US" u="none" dirty="0" err="1">
              <a:latin typeface="Times New Roman" panose="02020603050405020304" pitchFamily="18" charset="0"/>
              <a:cs typeface="Times New Roman" panose="02020603050405020304" pitchFamily="18" charset="0"/>
            </a:rPr>
            <a:t>tương</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tự</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như</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ngôn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ngữ</a:t>
          </a:r>
          <a:r>
            <a:rPr lang="en-US" u="none" dirty="0">
              <a:latin typeface="Times New Roman" panose="02020603050405020304" pitchFamily="18" charset="0"/>
              <a:cs typeface="Times New Roman" panose="02020603050405020304" pitchFamily="18" charset="0"/>
            </a:rPr>
            <a:t> SQL </a:t>
          </a:r>
          <a:r>
            <a:rPr lang="en-US" u="none" dirty="0" err="1">
              <a:latin typeface="Times New Roman" panose="02020603050405020304" pitchFamily="18" charset="0"/>
              <a:cs typeface="Times New Roman" panose="02020603050405020304" pitchFamily="18" charset="0"/>
            </a:rPr>
            <a:t>khai</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báo</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nhưng</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được</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tạo</a:t>
          </a:r>
          <a:r>
            <a:rPr lang="en-US" u="none" dirty="0">
              <a:latin typeface="Times New Roman" panose="02020603050405020304" pitchFamily="18" charset="0"/>
              <a:cs typeface="Times New Roman" panose="02020603050405020304" pitchFamily="18" charset="0"/>
            </a:rPr>
            <a:t> ra </a:t>
          </a:r>
          <a:r>
            <a:rPr lang="en-US" u="none" dirty="0" err="1">
              <a:latin typeface="Times New Roman" panose="02020603050405020304" pitchFamily="18" charset="0"/>
              <a:cs typeface="Times New Roman" panose="02020603050405020304" pitchFamily="18" charset="0"/>
            </a:rPr>
            <a:t>để</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phù</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hợp</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với</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đồ</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thị</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Nó</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cũng</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hỗ</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trợ</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các</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ngôn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ngữ</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phổ</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biến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bên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cạnh</a:t>
          </a:r>
          <a:r>
            <a:rPr lang="en-US" u="none" dirty="0">
              <a:latin typeface="Times New Roman" panose="02020603050405020304" pitchFamily="18" charset="0"/>
              <a:cs typeface="Times New Roman" panose="02020603050405020304" pitchFamily="18" charset="0"/>
            </a:rPr>
            <a:t> Java, </a:t>
          </a:r>
          <a:r>
            <a:rPr lang="en-US" u="none" dirty="0" err="1">
              <a:latin typeface="Times New Roman" panose="02020603050405020304" pitchFamily="18" charset="0"/>
              <a:cs typeface="Times New Roman" panose="02020603050405020304" pitchFamily="18" charset="0"/>
            </a:rPr>
            <a:t>chẳng</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hạn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như</a:t>
          </a:r>
          <a:r>
            <a:rPr lang="en-US" u="none" dirty="0">
              <a:latin typeface="Times New Roman" panose="02020603050405020304" pitchFamily="18" charset="0"/>
              <a:cs typeface="Times New Roman" panose="02020603050405020304" pitchFamily="18" charset="0"/>
            </a:rPr>
            <a:t> Python, .NET, JavaScript </a:t>
          </a:r>
        </a:p>
      </dgm:t>
    </dgm:pt>
    <dgm:pt modelId="{263A50EB-CE58-4F36-A35C-C78DE1E98460}" type="parTrans" cxnId="{4C5FC271-EF2F-401F-8283-CAE87079DB23}">
      <dgm:prSet/>
      <dgm:spPr/>
      <dgm:t>
        <a:bodyPr/>
        <a:lstStyle/>
        <a:p>
          <a:endParaRPr lang="en-US"/>
        </a:p>
      </dgm:t>
    </dgm:pt>
    <dgm:pt modelId="{81E24D8C-5279-49E9-9141-9A2DA73304B9}" type="sibTrans" cxnId="{4C5FC271-EF2F-401F-8283-CAE87079DB23}">
      <dgm:prSet/>
      <dgm:spPr/>
      <dgm:t>
        <a:bodyPr/>
        <a:lstStyle/>
        <a:p>
          <a:endParaRPr lang="en-US"/>
        </a:p>
      </dgm:t>
    </dgm:pt>
    <dgm:pt modelId="{A263091C-E596-46E8-B046-3404B4C9EEDA}">
      <dgm:prSet phldrT="[Text]"/>
      <dgm:spPr/>
      <dgm:t>
        <a:bodyPr/>
        <a:lstStyle/>
        <a:p>
          <a:r>
            <a:rPr lang="en-US" dirty="0" err="1">
              <a:latin typeface="Times New Roman" panose="02020603050405020304" pitchFamily="18" charset="0"/>
              <a:cs typeface="Times New Roman" panose="02020603050405020304" pitchFamily="18" charset="0"/>
            </a:rPr>
            <a:t>RedisGraph</a:t>
          </a:r>
          <a:endParaRPr lang="en-US" dirty="0">
            <a:latin typeface="Times New Roman" panose="02020603050405020304" pitchFamily="18" charset="0"/>
            <a:cs typeface="Times New Roman" panose="02020603050405020304" pitchFamily="18" charset="0"/>
          </a:endParaRPr>
        </a:p>
      </dgm:t>
    </dgm:pt>
    <dgm:pt modelId="{0260586E-9CD0-43A4-831D-18609667C0FD}" type="parTrans" cxnId="{9A1A4A5B-27E4-43B5-A5C6-59B7CAB0B5BA}">
      <dgm:prSet/>
      <dgm:spPr/>
      <dgm:t>
        <a:bodyPr/>
        <a:lstStyle/>
        <a:p>
          <a:endParaRPr lang="en-US"/>
        </a:p>
      </dgm:t>
    </dgm:pt>
    <dgm:pt modelId="{24347358-24C1-4A57-BB56-B9E9448CA6AA}" type="sibTrans" cxnId="{9A1A4A5B-27E4-43B5-A5C6-59B7CAB0B5BA}">
      <dgm:prSet/>
      <dgm:spPr/>
      <dgm:t>
        <a:bodyPr/>
        <a:lstStyle/>
        <a:p>
          <a:endParaRPr lang="en-US"/>
        </a:p>
      </dgm:t>
    </dgm:pt>
    <dgm:pt modelId="{BE937344-E8EB-448B-B5AD-63C308BC215D}">
      <dgm:prSet phldrT="[Text]"/>
      <dgm:spPr/>
      <dgm:t>
        <a:bodyPr/>
        <a:lstStyle/>
        <a:p>
          <a:pPr algn="just"/>
          <a:r>
            <a:rPr lang="en-US" u="none" dirty="0" err="1">
              <a:latin typeface="Times New Roman" panose="02020603050405020304" pitchFamily="18" charset="0"/>
              <a:cs typeface="Times New Roman" panose="02020603050405020304" pitchFamily="18" charset="0"/>
            </a:rPr>
            <a:t>là</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một</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mô-đun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đồ</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thị</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được</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tích</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hợp</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sẵn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trong</a:t>
          </a:r>
          <a:r>
            <a:rPr lang="en-US" u="none" dirty="0">
              <a:latin typeface="Times New Roman" panose="02020603050405020304" pitchFamily="18" charset="0"/>
              <a:cs typeface="Times New Roman" panose="02020603050405020304" pitchFamily="18" charset="0"/>
            </a:rPr>
            <a:t> Redis, </a:t>
          </a:r>
          <a:r>
            <a:rPr lang="en-US" u="none" dirty="0" err="1">
              <a:latin typeface="Times New Roman" panose="02020603050405020304" pitchFamily="18" charset="0"/>
              <a:cs typeface="Times New Roman" panose="02020603050405020304" pitchFamily="18" charset="0"/>
            </a:rPr>
            <a:t>bản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thân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nó</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là</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một</a:t>
          </a:r>
          <a:r>
            <a:rPr lang="en-US" u="none" dirty="0">
              <a:latin typeface="Times New Roman" panose="02020603050405020304" pitchFamily="18" charset="0"/>
              <a:cs typeface="Times New Roman" panose="02020603050405020304" pitchFamily="18" charset="0"/>
            </a:rPr>
            <a:t> CSDL NoSQL </a:t>
          </a:r>
          <a:r>
            <a:rPr lang="en-US" u="none" dirty="0" err="1">
              <a:latin typeface="Times New Roman" panose="02020603050405020304" pitchFamily="18" charset="0"/>
              <a:cs typeface="Times New Roman" panose="02020603050405020304" pitchFamily="18" charset="0"/>
            </a:rPr>
            <a:t>có</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khóa-giá</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trị</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Vì</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bản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thân</a:t>
          </a:r>
          <a:r>
            <a:rPr lang="en-US" u="none" dirty="0">
              <a:latin typeface="Times New Roman" panose="02020603050405020304" pitchFamily="18" charset="0"/>
              <a:cs typeface="Times New Roman" panose="02020603050405020304" pitchFamily="18" charset="0"/>
            </a:rPr>
            <a:t> Redis </a:t>
          </a:r>
          <a:r>
            <a:rPr lang="en-US" u="none" dirty="0" err="1">
              <a:latin typeface="Times New Roman" panose="02020603050405020304" pitchFamily="18" charset="0"/>
              <a:cs typeface="Times New Roman" panose="02020603050405020304" pitchFamily="18" charset="0"/>
            </a:rPr>
            <a:t>được</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xây</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dựng</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trên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cấu</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trúc</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dữ</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liệu</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trong</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bộ</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nhớ</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nên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RedisGraph</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được</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tạo</a:t>
          </a:r>
          <a:r>
            <a:rPr lang="en-US" u="none" dirty="0">
              <a:latin typeface="Times New Roman" panose="02020603050405020304" pitchFamily="18" charset="0"/>
              <a:cs typeface="Times New Roman" panose="02020603050405020304" pitchFamily="18" charset="0"/>
            </a:rPr>
            <a:t> ra </a:t>
          </a:r>
          <a:r>
            <a:rPr lang="en-US" u="none" dirty="0" err="1">
              <a:latin typeface="Times New Roman" panose="02020603050405020304" pitchFamily="18" charset="0"/>
              <a:cs typeface="Times New Roman" panose="02020603050405020304" pitchFamily="18" charset="0"/>
            </a:rPr>
            <a:t>để</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có</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dữ</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liệu</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được</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lưu</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trữ</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trong</a:t>
          </a:r>
          <a:r>
            <a:rPr lang="en-US" u="none" dirty="0">
              <a:latin typeface="Times New Roman" panose="02020603050405020304" pitchFamily="18" charset="0"/>
              <a:cs typeface="Times New Roman" panose="02020603050405020304" pitchFamily="18" charset="0"/>
            </a:rPr>
            <a:t> Ram</a:t>
          </a:r>
        </a:p>
      </dgm:t>
    </dgm:pt>
    <dgm:pt modelId="{22BCDA85-02CD-414A-9CA7-CF3219176517}" type="parTrans" cxnId="{A421DB28-CF8D-4639-A9FC-C61149165A80}">
      <dgm:prSet/>
      <dgm:spPr/>
      <dgm:t>
        <a:bodyPr/>
        <a:lstStyle/>
        <a:p>
          <a:endParaRPr lang="en-US"/>
        </a:p>
      </dgm:t>
    </dgm:pt>
    <dgm:pt modelId="{47A3EBF6-BEDD-471C-8C89-CBEAB98AAB34}" type="sibTrans" cxnId="{A421DB28-CF8D-4639-A9FC-C61149165A80}">
      <dgm:prSet/>
      <dgm:spPr/>
      <dgm:t>
        <a:bodyPr/>
        <a:lstStyle/>
        <a:p>
          <a:endParaRPr lang="en-US"/>
        </a:p>
      </dgm:t>
    </dgm:pt>
    <dgm:pt modelId="{90B40031-D5D0-4566-8A84-B98E12C9252C}">
      <dgm:prSet phldrT="[Text]"/>
      <dgm:spPr/>
      <dgm:t>
        <a:bodyPr/>
        <a:lstStyle/>
        <a:p>
          <a:r>
            <a:rPr lang="en-US" dirty="0" err="1">
              <a:latin typeface="Times New Roman" panose="02020603050405020304" pitchFamily="18" charset="0"/>
              <a:cs typeface="Times New Roman" panose="02020603050405020304" pitchFamily="18" charset="0"/>
            </a:rPr>
            <a:t>OrientDB</a:t>
          </a:r>
          <a:endParaRPr lang="en-US" dirty="0">
            <a:latin typeface="Times New Roman" panose="02020603050405020304" pitchFamily="18" charset="0"/>
            <a:cs typeface="Times New Roman" panose="02020603050405020304" pitchFamily="18" charset="0"/>
          </a:endParaRPr>
        </a:p>
      </dgm:t>
    </dgm:pt>
    <dgm:pt modelId="{B8DF6781-2F7F-4A2A-8AA9-DF1CA8C38D27}" type="parTrans" cxnId="{24B68287-2C0D-42BD-8C40-D88F9A007251}">
      <dgm:prSet/>
      <dgm:spPr/>
      <dgm:t>
        <a:bodyPr/>
        <a:lstStyle/>
        <a:p>
          <a:endParaRPr lang="en-US"/>
        </a:p>
      </dgm:t>
    </dgm:pt>
    <dgm:pt modelId="{935E3ACB-E5DE-499F-BAA0-D09B8BEFD716}" type="sibTrans" cxnId="{24B68287-2C0D-42BD-8C40-D88F9A007251}">
      <dgm:prSet/>
      <dgm:spPr/>
      <dgm:t>
        <a:bodyPr/>
        <a:lstStyle/>
        <a:p>
          <a:endParaRPr lang="en-US"/>
        </a:p>
      </dgm:t>
    </dgm:pt>
    <dgm:pt modelId="{AF91FF18-3ACF-4282-A02D-49EEEBD3BE19}">
      <dgm:prSet phldrT="[Text]"/>
      <dgm:spPr/>
      <dgm:t>
        <a:bodyPr/>
        <a:lstStyle/>
        <a:p>
          <a:pPr algn="just"/>
          <a:r>
            <a:rPr lang="en-US" u="none" dirty="0" err="1">
              <a:latin typeface="Times New Roman" panose="02020603050405020304" pitchFamily="18" charset="0"/>
              <a:cs typeface="Times New Roman" panose="02020603050405020304" pitchFamily="18" charset="0"/>
            </a:rPr>
            <a:t>Là</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sự</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kết</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hợp</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của</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nhiều</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loại</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mô</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hình</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dữ</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liệu</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khác</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nhau</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và</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hỗ</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trợ</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đồ</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thị</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kho</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lưu</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trữ</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tài</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liệu</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lưu</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trữ</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khóa-giá</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trị</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và</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dựa</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trên</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đối</a:t>
          </a:r>
          <a:r>
            <a:rPr lang="en-US" u="none" dirty="0">
              <a:latin typeface="Times New Roman" panose="02020603050405020304" pitchFamily="18" charset="0"/>
              <a:cs typeface="Times New Roman" panose="02020603050405020304" pitchFamily="18" charset="0"/>
            </a:rPr>
            <a:t> </a:t>
          </a:r>
          <a:r>
            <a:rPr lang="en-US" u="none" dirty="0" err="1">
              <a:latin typeface="Times New Roman" panose="02020603050405020304" pitchFamily="18" charset="0"/>
              <a:cs typeface="Times New Roman" panose="02020603050405020304" pitchFamily="18" charset="0"/>
            </a:rPr>
            <a:t>tượng</a:t>
          </a:r>
          <a:endParaRPr lang="en-US" u="none" dirty="0">
            <a:latin typeface="Times New Roman" panose="02020603050405020304" pitchFamily="18" charset="0"/>
            <a:cs typeface="Times New Roman" panose="02020603050405020304" pitchFamily="18" charset="0"/>
          </a:endParaRPr>
        </a:p>
      </dgm:t>
    </dgm:pt>
    <dgm:pt modelId="{53134E9E-D809-40FE-BA64-C09878F7BFA5}" type="parTrans" cxnId="{0CB2DA6F-463D-40EF-BF16-6CAC099657D0}">
      <dgm:prSet/>
      <dgm:spPr/>
      <dgm:t>
        <a:bodyPr/>
        <a:lstStyle/>
        <a:p>
          <a:endParaRPr lang="en-US"/>
        </a:p>
      </dgm:t>
    </dgm:pt>
    <dgm:pt modelId="{1AA1DC92-17C5-4BE0-A82C-690C04CC9707}" type="sibTrans" cxnId="{0CB2DA6F-463D-40EF-BF16-6CAC099657D0}">
      <dgm:prSet/>
      <dgm:spPr/>
      <dgm:t>
        <a:bodyPr/>
        <a:lstStyle/>
        <a:p>
          <a:endParaRPr lang="en-US"/>
        </a:p>
      </dgm:t>
    </dgm:pt>
    <dgm:pt modelId="{47FD73BD-7050-43F4-B96F-76C619A8F9EE}" type="pres">
      <dgm:prSet presAssocID="{DA951B70-8BDE-4916-AB41-6B17B40D48F6}" presName="Name0" presStyleCnt="0">
        <dgm:presLayoutVars>
          <dgm:chMax/>
          <dgm:chPref val="3"/>
          <dgm:dir/>
          <dgm:animOne val="branch"/>
          <dgm:animLvl val="lvl"/>
        </dgm:presLayoutVars>
      </dgm:prSet>
      <dgm:spPr/>
      <dgm:t>
        <a:bodyPr/>
        <a:lstStyle/>
        <a:p>
          <a:endParaRPr lang="en-US"/>
        </a:p>
      </dgm:t>
    </dgm:pt>
    <dgm:pt modelId="{7E776D26-CC2C-4376-82EE-566A4731DCF5}" type="pres">
      <dgm:prSet presAssocID="{B35CF7A7-7864-4C3B-A4E5-F17A1F2B8E91}" presName="composite" presStyleCnt="0"/>
      <dgm:spPr/>
    </dgm:pt>
    <dgm:pt modelId="{911060CF-DE3D-4E53-B547-FACB2DE892DC}" type="pres">
      <dgm:prSet presAssocID="{B35CF7A7-7864-4C3B-A4E5-F17A1F2B8E91}" presName="FirstChild" presStyleLbl="revTx" presStyleIdx="0" presStyleCnt="3" custLinFactNeighborX="111" custLinFactNeighborY="-69771">
        <dgm:presLayoutVars>
          <dgm:chMax val="0"/>
          <dgm:chPref val="0"/>
          <dgm:bulletEnabled val="1"/>
        </dgm:presLayoutVars>
      </dgm:prSet>
      <dgm:spPr/>
      <dgm:t>
        <a:bodyPr/>
        <a:lstStyle/>
        <a:p>
          <a:endParaRPr lang="en-US"/>
        </a:p>
      </dgm:t>
    </dgm:pt>
    <dgm:pt modelId="{560F24F4-38DE-428F-B64F-18BA16DF24CD}" type="pres">
      <dgm:prSet presAssocID="{B35CF7A7-7864-4C3B-A4E5-F17A1F2B8E91}" presName="Parent" presStyleLbl="alignNode1" presStyleIdx="0" presStyleCnt="3">
        <dgm:presLayoutVars>
          <dgm:chMax val="3"/>
          <dgm:chPref val="3"/>
          <dgm:bulletEnabled val="1"/>
        </dgm:presLayoutVars>
      </dgm:prSet>
      <dgm:spPr/>
      <dgm:t>
        <a:bodyPr/>
        <a:lstStyle/>
        <a:p>
          <a:endParaRPr lang="en-US"/>
        </a:p>
      </dgm:t>
    </dgm:pt>
    <dgm:pt modelId="{EF8E3E05-9ACD-4251-9307-FB8A2B31FC86}" type="pres">
      <dgm:prSet presAssocID="{B35CF7A7-7864-4C3B-A4E5-F17A1F2B8E91}" presName="Accent" presStyleLbl="parChTrans1D1" presStyleIdx="0" presStyleCnt="3"/>
      <dgm:spPr/>
    </dgm:pt>
    <dgm:pt modelId="{8BF6F22C-3B91-4329-8BB1-EAC3A1576D00}" type="pres">
      <dgm:prSet presAssocID="{4434ED5D-A715-4C93-A87A-0FC127A3ADDF}" presName="sibTrans" presStyleCnt="0"/>
      <dgm:spPr/>
    </dgm:pt>
    <dgm:pt modelId="{DA463762-509B-4EC6-B854-BC89E1FB6964}" type="pres">
      <dgm:prSet presAssocID="{A263091C-E596-46E8-B046-3404B4C9EEDA}" presName="composite" presStyleCnt="0"/>
      <dgm:spPr/>
    </dgm:pt>
    <dgm:pt modelId="{CF4D33CF-13EC-46B2-87D9-F0F66401DCA2}" type="pres">
      <dgm:prSet presAssocID="{A263091C-E596-46E8-B046-3404B4C9EEDA}" presName="FirstChild" presStyleLbl="revTx" presStyleIdx="1" presStyleCnt="3" custLinFactNeighborX="0" custLinFactNeighborY="-16146">
        <dgm:presLayoutVars>
          <dgm:chMax val="0"/>
          <dgm:chPref val="0"/>
          <dgm:bulletEnabled val="1"/>
        </dgm:presLayoutVars>
      </dgm:prSet>
      <dgm:spPr/>
      <dgm:t>
        <a:bodyPr/>
        <a:lstStyle/>
        <a:p>
          <a:endParaRPr lang="en-US"/>
        </a:p>
      </dgm:t>
    </dgm:pt>
    <dgm:pt modelId="{75C0BE03-A8E7-4D73-9478-90FD2A345BFD}" type="pres">
      <dgm:prSet presAssocID="{A263091C-E596-46E8-B046-3404B4C9EEDA}" presName="Parent" presStyleLbl="alignNode1" presStyleIdx="1" presStyleCnt="3">
        <dgm:presLayoutVars>
          <dgm:chMax val="3"/>
          <dgm:chPref val="3"/>
          <dgm:bulletEnabled val="1"/>
        </dgm:presLayoutVars>
      </dgm:prSet>
      <dgm:spPr/>
      <dgm:t>
        <a:bodyPr/>
        <a:lstStyle/>
        <a:p>
          <a:endParaRPr lang="en-US"/>
        </a:p>
      </dgm:t>
    </dgm:pt>
    <dgm:pt modelId="{EA0135F7-45D1-4725-8689-6024114CE310}" type="pres">
      <dgm:prSet presAssocID="{A263091C-E596-46E8-B046-3404B4C9EEDA}" presName="Accent" presStyleLbl="parChTrans1D1" presStyleIdx="1" presStyleCnt="3"/>
      <dgm:spPr/>
    </dgm:pt>
    <dgm:pt modelId="{7A2A8601-910D-45D3-B07F-2A3593912D02}" type="pres">
      <dgm:prSet presAssocID="{24347358-24C1-4A57-BB56-B9E9448CA6AA}" presName="sibTrans" presStyleCnt="0"/>
      <dgm:spPr/>
    </dgm:pt>
    <dgm:pt modelId="{743285FA-9DEE-4328-9286-CF2D227076BB}" type="pres">
      <dgm:prSet presAssocID="{90B40031-D5D0-4566-8A84-B98E12C9252C}" presName="composite" presStyleCnt="0"/>
      <dgm:spPr/>
    </dgm:pt>
    <dgm:pt modelId="{F92444F6-5951-4BAC-9290-3EC530FCF204}" type="pres">
      <dgm:prSet presAssocID="{90B40031-D5D0-4566-8A84-B98E12C9252C}" presName="FirstChild" presStyleLbl="revTx" presStyleIdx="2" presStyleCnt="3" custLinFactNeighborX="230" custLinFactNeighborY="-30606">
        <dgm:presLayoutVars>
          <dgm:chMax val="0"/>
          <dgm:chPref val="0"/>
          <dgm:bulletEnabled val="1"/>
        </dgm:presLayoutVars>
      </dgm:prSet>
      <dgm:spPr/>
      <dgm:t>
        <a:bodyPr/>
        <a:lstStyle/>
        <a:p>
          <a:endParaRPr lang="en-US"/>
        </a:p>
      </dgm:t>
    </dgm:pt>
    <dgm:pt modelId="{5669363C-FDE0-4CD3-8AF8-96E8B56D2516}" type="pres">
      <dgm:prSet presAssocID="{90B40031-D5D0-4566-8A84-B98E12C9252C}" presName="Parent" presStyleLbl="alignNode1" presStyleIdx="2" presStyleCnt="3">
        <dgm:presLayoutVars>
          <dgm:chMax val="3"/>
          <dgm:chPref val="3"/>
          <dgm:bulletEnabled val="1"/>
        </dgm:presLayoutVars>
      </dgm:prSet>
      <dgm:spPr/>
      <dgm:t>
        <a:bodyPr/>
        <a:lstStyle/>
        <a:p>
          <a:endParaRPr lang="en-US"/>
        </a:p>
      </dgm:t>
    </dgm:pt>
    <dgm:pt modelId="{8AE793A4-71F4-4C9A-8C57-53CD42092F80}" type="pres">
      <dgm:prSet presAssocID="{90B40031-D5D0-4566-8A84-B98E12C9252C}" presName="Accent" presStyleLbl="parChTrans1D1" presStyleIdx="2" presStyleCnt="3"/>
      <dgm:spPr/>
    </dgm:pt>
  </dgm:ptLst>
  <dgm:cxnLst>
    <dgm:cxn modelId="{21DD56C8-3D04-45FB-90E9-DE5EB77B8364}" type="presOf" srcId="{DA951B70-8BDE-4916-AB41-6B17B40D48F6}" destId="{47FD73BD-7050-43F4-B96F-76C619A8F9EE}" srcOrd="0" destOrd="0" presId="urn:microsoft.com/office/officeart/2011/layout/TabList"/>
    <dgm:cxn modelId="{4C5FC271-EF2F-401F-8283-CAE87079DB23}" srcId="{B35CF7A7-7864-4C3B-A4E5-F17A1F2B8E91}" destId="{22EB8B50-81DC-4C47-B459-DCDF5E913ED5}" srcOrd="0" destOrd="0" parTransId="{263A50EB-CE58-4F36-A35C-C78DE1E98460}" sibTransId="{81E24D8C-5279-49E9-9141-9A2DA73304B9}"/>
    <dgm:cxn modelId="{0CB2DA6F-463D-40EF-BF16-6CAC099657D0}" srcId="{90B40031-D5D0-4566-8A84-B98E12C9252C}" destId="{AF91FF18-3ACF-4282-A02D-49EEEBD3BE19}" srcOrd="0" destOrd="0" parTransId="{53134E9E-D809-40FE-BA64-C09878F7BFA5}" sibTransId="{1AA1DC92-17C5-4BE0-A82C-690C04CC9707}"/>
    <dgm:cxn modelId="{09759AE3-B0DB-4E8F-BCED-50D2F422C137}" type="presOf" srcId="{90B40031-D5D0-4566-8A84-B98E12C9252C}" destId="{5669363C-FDE0-4CD3-8AF8-96E8B56D2516}" srcOrd="0" destOrd="0" presId="urn:microsoft.com/office/officeart/2011/layout/TabList"/>
    <dgm:cxn modelId="{A421DB28-CF8D-4639-A9FC-C61149165A80}" srcId="{A263091C-E596-46E8-B046-3404B4C9EEDA}" destId="{BE937344-E8EB-448B-B5AD-63C308BC215D}" srcOrd="0" destOrd="0" parTransId="{22BCDA85-02CD-414A-9CA7-CF3219176517}" sibTransId="{47A3EBF6-BEDD-471C-8C89-CBEAB98AAB34}"/>
    <dgm:cxn modelId="{24B68287-2C0D-42BD-8C40-D88F9A007251}" srcId="{DA951B70-8BDE-4916-AB41-6B17B40D48F6}" destId="{90B40031-D5D0-4566-8A84-B98E12C9252C}" srcOrd="2" destOrd="0" parTransId="{B8DF6781-2F7F-4A2A-8AA9-DF1CA8C38D27}" sibTransId="{935E3ACB-E5DE-499F-BAA0-D09B8BEFD716}"/>
    <dgm:cxn modelId="{D923F655-3EA7-4258-A7DD-9669E46BC3F5}" type="presOf" srcId="{22EB8B50-81DC-4C47-B459-DCDF5E913ED5}" destId="{911060CF-DE3D-4E53-B547-FACB2DE892DC}" srcOrd="0" destOrd="0" presId="urn:microsoft.com/office/officeart/2011/layout/TabList"/>
    <dgm:cxn modelId="{9A1A4A5B-27E4-43B5-A5C6-59B7CAB0B5BA}" srcId="{DA951B70-8BDE-4916-AB41-6B17B40D48F6}" destId="{A263091C-E596-46E8-B046-3404B4C9EEDA}" srcOrd="1" destOrd="0" parTransId="{0260586E-9CD0-43A4-831D-18609667C0FD}" sibTransId="{24347358-24C1-4A57-BB56-B9E9448CA6AA}"/>
    <dgm:cxn modelId="{4F67C01F-20F8-469C-965B-C3ED2D60BF86}" type="presOf" srcId="{B35CF7A7-7864-4C3B-A4E5-F17A1F2B8E91}" destId="{560F24F4-38DE-428F-B64F-18BA16DF24CD}" srcOrd="0" destOrd="0" presId="urn:microsoft.com/office/officeart/2011/layout/TabList"/>
    <dgm:cxn modelId="{AF6D9C2B-66EF-4849-AB67-E8832A3CD82F}" type="presOf" srcId="{A263091C-E596-46E8-B046-3404B4C9EEDA}" destId="{75C0BE03-A8E7-4D73-9478-90FD2A345BFD}" srcOrd="0" destOrd="0" presId="urn:microsoft.com/office/officeart/2011/layout/TabList"/>
    <dgm:cxn modelId="{BD752F8E-081F-4F2D-A187-939DD2C5DF50}" type="presOf" srcId="{AF91FF18-3ACF-4282-A02D-49EEEBD3BE19}" destId="{F92444F6-5951-4BAC-9290-3EC530FCF204}" srcOrd="0" destOrd="0" presId="urn:microsoft.com/office/officeart/2011/layout/TabList"/>
    <dgm:cxn modelId="{A5E77015-2176-41EF-BAF4-D60999167786}" srcId="{DA951B70-8BDE-4916-AB41-6B17B40D48F6}" destId="{B35CF7A7-7864-4C3B-A4E5-F17A1F2B8E91}" srcOrd="0" destOrd="0" parTransId="{70DC1CF6-DA67-40EE-870A-ED246F433C45}" sibTransId="{4434ED5D-A715-4C93-A87A-0FC127A3ADDF}"/>
    <dgm:cxn modelId="{A52E3181-98CE-4E8E-8706-F8CC7F94B79D}" type="presOf" srcId="{BE937344-E8EB-448B-B5AD-63C308BC215D}" destId="{CF4D33CF-13EC-46B2-87D9-F0F66401DCA2}" srcOrd="0" destOrd="0" presId="urn:microsoft.com/office/officeart/2011/layout/TabList"/>
    <dgm:cxn modelId="{A34A03A8-20EC-4911-8E68-66045D1695FB}" type="presParOf" srcId="{47FD73BD-7050-43F4-B96F-76C619A8F9EE}" destId="{7E776D26-CC2C-4376-82EE-566A4731DCF5}" srcOrd="0" destOrd="0" presId="urn:microsoft.com/office/officeart/2011/layout/TabList"/>
    <dgm:cxn modelId="{CC465490-90E1-4660-A8C5-F8CEEA47674D}" type="presParOf" srcId="{7E776D26-CC2C-4376-82EE-566A4731DCF5}" destId="{911060CF-DE3D-4E53-B547-FACB2DE892DC}" srcOrd="0" destOrd="0" presId="urn:microsoft.com/office/officeart/2011/layout/TabList"/>
    <dgm:cxn modelId="{05233A98-A4F1-493A-B8A8-AAB1D5DED6DC}" type="presParOf" srcId="{7E776D26-CC2C-4376-82EE-566A4731DCF5}" destId="{560F24F4-38DE-428F-B64F-18BA16DF24CD}" srcOrd="1" destOrd="0" presId="urn:microsoft.com/office/officeart/2011/layout/TabList"/>
    <dgm:cxn modelId="{7D715C8B-0D4D-4FB3-AA55-4607B5469E11}" type="presParOf" srcId="{7E776D26-CC2C-4376-82EE-566A4731DCF5}" destId="{EF8E3E05-9ACD-4251-9307-FB8A2B31FC86}" srcOrd="2" destOrd="0" presId="urn:microsoft.com/office/officeart/2011/layout/TabList"/>
    <dgm:cxn modelId="{ED269325-4281-4B69-901D-6D6733D4FDF6}" type="presParOf" srcId="{47FD73BD-7050-43F4-B96F-76C619A8F9EE}" destId="{8BF6F22C-3B91-4329-8BB1-EAC3A1576D00}" srcOrd="1" destOrd="0" presId="urn:microsoft.com/office/officeart/2011/layout/TabList"/>
    <dgm:cxn modelId="{130D0D86-B12B-4B6B-9A15-83BB6EC42011}" type="presParOf" srcId="{47FD73BD-7050-43F4-B96F-76C619A8F9EE}" destId="{DA463762-509B-4EC6-B854-BC89E1FB6964}" srcOrd="2" destOrd="0" presId="urn:microsoft.com/office/officeart/2011/layout/TabList"/>
    <dgm:cxn modelId="{30A85417-E0C3-40EC-9111-7EC121F3782F}" type="presParOf" srcId="{DA463762-509B-4EC6-B854-BC89E1FB6964}" destId="{CF4D33CF-13EC-46B2-87D9-F0F66401DCA2}" srcOrd="0" destOrd="0" presId="urn:microsoft.com/office/officeart/2011/layout/TabList"/>
    <dgm:cxn modelId="{B42FB70A-2FFF-4901-9482-443196D111A0}" type="presParOf" srcId="{DA463762-509B-4EC6-B854-BC89E1FB6964}" destId="{75C0BE03-A8E7-4D73-9478-90FD2A345BFD}" srcOrd="1" destOrd="0" presId="urn:microsoft.com/office/officeart/2011/layout/TabList"/>
    <dgm:cxn modelId="{1E7D9089-68EB-4706-BEF5-17CE93589F72}" type="presParOf" srcId="{DA463762-509B-4EC6-B854-BC89E1FB6964}" destId="{EA0135F7-45D1-4725-8689-6024114CE310}" srcOrd="2" destOrd="0" presId="urn:microsoft.com/office/officeart/2011/layout/TabList"/>
    <dgm:cxn modelId="{87F1F920-48B6-400D-86EF-9881D377D700}" type="presParOf" srcId="{47FD73BD-7050-43F4-B96F-76C619A8F9EE}" destId="{7A2A8601-910D-45D3-B07F-2A3593912D02}" srcOrd="3" destOrd="0" presId="urn:microsoft.com/office/officeart/2011/layout/TabList"/>
    <dgm:cxn modelId="{CD4BC880-2E74-44D1-A22E-7CE5A415BDA3}" type="presParOf" srcId="{47FD73BD-7050-43F4-B96F-76C619A8F9EE}" destId="{743285FA-9DEE-4328-9286-CF2D227076BB}" srcOrd="4" destOrd="0" presId="urn:microsoft.com/office/officeart/2011/layout/TabList"/>
    <dgm:cxn modelId="{5ED0C880-3123-4A95-AF48-63163C9EF4F2}" type="presParOf" srcId="{743285FA-9DEE-4328-9286-CF2D227076BB}" destId="{F92444F6-5951-4BAC-9290-3EC530FCF204}" srcOrd="0" destOrd="0" presId="urn:microsoft.com/office/officeart/2011/layout/TabList"/>
    <dgm:cxn modelId="{7498C48C-94BE-4617-927B-870E2DB88D0F}" type="presParOf" srcId="{743285FA-9DEE-4328-9286-CF2D227076BB}" destId="{5669363C-FDE0-4CD3-8AF8-96E8B56D2516}" srcOrd="1" destOrd="0" presId="urn:microsoft.com/office/officeart/2011/layout/TabList"/>
    <dgm:cxn modelId="{B6D286ED-7396-44A0-B95D-0605B8983D7F}" type="presParOf" srcId="{743285FA-9DEE-4328-9286-CF2D227076BB}" destId="{8AE793A4-71F4-4C9A-8C57-53CD42092F8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5389E-B5D6-4682-90B1-3F77ED28F172}">
      <dsp:nvSpPr>
        <dsp:cNvPr id="0" name=""/>
        <dsp:cNvSpPr/>
      </dsp:nvSpPr>
      <dsp:spPr>
        <a:xfrm>
          <a:off x="0" y="452299"/>
          <a:ext cx="508944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4C9E2F-E9A5-4C76-8CCD-72A2CFF2FC8B}">
      <dsp:nvSpPr>
        <dsp:cNvPr id="0" name=""/>
        <dsp:cNvSpPr/>
      </dsp:nvSpPr>
      <dsp:spPr>
        <a:xfrm>
          <a:off x="254472" y="53779"/>
          <a:ext cx="4242535" cy="79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658" tIns="0" rIns="134658" bIns="0" numCol="1" spcCol="1270" anchor="ctr" anchorCtr="0">
          <a:noAutofit/>
        </a:bodyPr>
        <a:lstStyle/>
        <a:p>
          <a:pPr lvl="0" algn="l" defTabSz="1200150">
            <a:lnSpc>
              <a:spcPct val="90000"/>
            </a:lnSpc>
            <a:spcBef>
              <a:spcPct val="0"/>
            </a:spcBef>
            <a:spcAft>
              <a:spcPct val="35000"/>
            </a:spcAft>
            <a:buFont typeface="+mj-lt"/>
            <a:buNone/>
          </a:pPr>
          <a:r>
            <a:rPr lang="en-US" sz="2700" kern="1200" dirty="0">
              <a:latin typeface="Times New Roman" panose="02020603050405020304" pitchFamily="18" charset="0"/>
              <a:cs typeface="Times New Roman" panose="02020603050405020304" pitchFamily="18" charset="0"/>
            </a:rPr>
            <a:t>I. CƠ SỞ LÝ THUYẾT</a:t>
          </a:r>
        </a:p>
      </dsp:txBody>
      <dsp:txXfrm>
        <a:off x="293380" y="92687"/>
        <a:ext cx="4164719" cy="719224"/>
      </dsp:txXfrm>
    </dsp:sp>
    <dsp:sp modelId="{1EF8163B-ACDC-46AC-B9A6-1EDA37B41EAD}">
      <dsp:nvSpPr>
        <dsp:cNvPr id="0" name=""/>
        <dsp:cNvSpPr/>
      </dsp:nvSpPr>
      <dsp:spPr>
        <a:xfrm>
          <a:off x="0" y="1677019"/>
          <a:ext cx="508944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97EF92-C5BA-4D43-9639-447AAA332A90}">
      <dsp:nvSpPr>
        <dsp:cNvPr id="0" name=""/>
        <dsp:cNvSpPr/>
      </dsp:nvSpPr>
      <dsp:spPr>
        <a:xfrm>
          <a:off x="254472" y="1278499"/>
          <a:ext cx="4226611" cy="79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658" tIns="0" rIns="134658" bIns="0" numCol="1" spcCol="1270" anchor="ctr" anchorCtr="0">
          <a:noAutofit/>
        </a:bodyPr>
        <a:lstStyle/>
        <a:p>
          <a:pPr lvl="0" algn="l" defTabSz="1200150">
            <a:lnSpc>
              <a:spcPct val="90000"/>
            </a:lnSpc>
            <a:spcBef>
              <a:spcPct val="0"/>
            </a:spcBef>
            <a:spcAft>
              <a:spcPct val="35000"/>
            </a:spcAft>
            <a:buFont typeface="+mj-lt"/>
            <a:buNone/>
          </a:pPr>
          <a:r>
            <a:rPr lang="en-US" sz="2700" kern="1200" dirty="0">
              <a:latin typeface="Times New Roman" panose="02020603050405020304" pitchFamily="18" charset="0"/>
              <a:cs typeface="Times New Roman" panose="02020603050405020304" pitchFamily="18" charset="0"/>
            </a:rPr>
            <a:t>II. </a:t>
          </a:r>
          <a:r>
            <a:rPr lang="en-US" sz="2700" kern="1200" dirty="0" smtClean="0">
              <a:latin typeface="Times New Roman" panose="02020603050405020304" pitchFamily="18" charset="0"/>
              <a:cs typeface="Times New Roman" panose="02020603050405020304" pitchFamily="18" charset="0"/>
            </a:rPr>
            <a:t>THỰC HIỆN HỆ QUẢN TRỊ</a:t>
          </a:r>
          <a:endParaRPr lang="en-US" sz="2700" kern="1200" dirty="0"/>
        </a:p>
      </dsp:txBody>
      <dsp:txXfrm>
        <a:off x="293380" y="1317407"/>
        <a:ext cx="4148795" cy="719224"/>
      </dsp:txXfrm>
    </dsp:sp>
    <dsp:sp modelId="{1AE28BF6-BEDC-45C0-9637-F3D992BEB78A}">
      <dsp:nvSpPr>
        <dsp:cNvPr id="0" name=""/>
        <dsp:cNvSpPr/>
      </dsp:nvSpPr>
      <dsp:spPr>
        <a:xfrm>
          <a:off x="0" y="2901739"/>
          <a:ext cx="508944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5AFEA-1190-4617-854E-328B2D7BBE3E}">
      <dsp:nvSpPr>
        <dsp:cNvPr id="0" name=""/>
        <dsp:cNvSpPr/>
      </dsp:nvSpPr>
      <dsp:spPr>
        <a:xfrm>
          <a:off x="254472" y="2503219"/>
          <a:ext cx="4209724" cy="797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658" tIns="0" rIns="134658" bIns="0" numCol="1" spcCol="1270" anchor="ctr" anchorCtr="0">
          <a:noAutofit/>
        </a:bodyPr>
        <a:lstStyle/>
        <a:p>
          <a:pPr lvl="0" algn="l" defTabSz="1200150">
            <a:lnSpc>
              <a:spcPct val="90000"/>
            </a:lnSpc>
            <a:spcBef>
              <a:spcPct val="0"/>
            </a:spcBef>
            <a:spcAft>
              <a:spcPct val="35000"/>
            </a:spcAft>
          </a:pPr>
          <a:r>
            <a:rPr lang="en-US" sz="2700" kern="1200" dirty="0"/>
            <a:t>III. KẾT LUẬN</a:t>
          </a:r>
        </a:p>
      </dsp:txBody>
      <dsp:txXfrm>
        <a:off x="293380" y="2542127"/>
        <a:ext cx="4131908" cy="719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B291F-607A-4B6F-A2B2-262A1AC8CED7}">
      <dsp:nvSpPr>
        <dsp:cNvPr id="0" name=""/>
        <dsp:cNvSpPr/>
      </dsp:nvSpPr>
      <dsp:spPr>
        <a:xfrm>
          <a:off x="453" y="216508"/>
          <a:ext cx="1769005" cy="10614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latin typeface="Times New Roman" panose="02020603050405020304" pitchFamily="18" charset="0"/>
              <a:cs typeface="Times New Roman" panose="02020603050405020304" pitchFamily="18" charset="0"/>
            </a:rPr>
            <a:t>Document database </a:t>
          </a:r>
        </a:p>
      </dsp:txBody>
      <dsp:txXfrm>
        <a:off x="453" y="216508"/>
        <a:ext cx="1769005" cy="1061403"/>
      </dsp:txXfrm>
    </dsp:sp>
    <dsp:sp modelId="{5B964EB7-7398-4E87-8D66-2E0122A3BCCE}">
      <dsp:nvSpPr>
        <dsp:cNvPr id="0" name=""/>
        <dsp:cNvSpPr/>
      </dsp:nvSpPr>
      <dsp:spPr>
        <a:xfrm>
          <a:off x="1946359" y="216508"/>
          <a:ext cx="1769005" cy="1061403"/>
        </a:xfrm>
        <a:prstGeom prst="rect">
          <a:avLst/>
        </a:prstGeom>
        <a:solidFill>
          <a:schemeClr val="accent2">
            <a:hueOff val="-2977498"/>
            <a:satOff val="0"/>
            <a:lumOff val="-5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Key-value stores</a:t>
          </a:r>
        </a:p>
      </dsp:txBody>
      <dsp:txXfrm>
        <a:off x="1946359" y="216508"/>
        <a:ext cx="1769005" cy="1061403"/>
      </dsp:txXfrm>
    </dsp:sp>
    <dsp:sp modelId="{A83E93CC-223D-49D0-9604-C71C91866CEC}">
      <dsp:nvSpPr>
        <dsp:cNvPr id="0" name=""/>
        <dsp:cNvSpPr/>
      </dsp:nvSpPr>
      <dsp:spPr>
        <a:xfrm>
          <a:off x="453" y="1454812"/>
          <a:ext cx="1769005" cy="1061403"/>
        </a:xfrm>
        <a:prstGeom prst="rect">
          <a:avLst/>
        </a:prstGeom>
        <a:solidFill>
          <a:schemeClr val="accent2">
            <a:hueOff val="-5954995"/>
            <a:satOff val="0"/>
            <a:lumOff val="-104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Wide column stores</a:t>
          </a:r>
        </a:p>
      </dsp:txBody>
      <dsp:txXfrm>
        <a:off x="453" y="1454812"/>
        <a:ext cx="1769005" cy="1061403"/>
      </dsp:txXfrm>
    </dsp:sp>
    <dsp:sp modelId="{ECBB10ED-C77E-406F-A6C2-050FC0D4C281}">
      <dsp:nvSpPr>
        <dsp:cNvPr id="0" name=""/>
        <dsp:cNvSpPr/>
      </dsp:nvSpPr>
      <dsp:spPr>
        <a:xfrm>
          <a:off x="1946359" y="1454812"/>
          <a:ext cx="1769005" cy="1061403"/>
        </a:xfrm>
        <a:prstGeom prst="rect">
          <a:avLst/>
        </a:prstGeom>
        <a:solidFill>
          <a:schemeClr val="accent2">
            <a:hueOff val="-8932493"/>
            <a:satOff val="0"/>
            <a:lumOff val="-15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Graph database </a:t>
          </a:r>
        </a:p>
      </dsp:txBody>
      <dsp:txXfrm>
        <a:off x="1946359" y="1454812"/>
        <a:ext cx="1769005" cy="10614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793A4-71F4-4C9A-8C57-53CD42092F80}">
      <dsp:nvSpPr>
        <dsp:cNvPr id="0" name=""/>
        <dsp:cNvSpPr/>
      </dsp:nvSpPr>
      <dsp:spPr>
        <a:xfrm>
          <a:off x="0" y="3625353"/>
          <a:ext cx="782916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0135F7-45D1-4725-8689-6024114CE310}">
      <dsp:nvSpPr>
        <dsp:cNvPr id="0" name=""/>
        <dsp:cNvSpPr/>
      </dsp:nvSpPr>
      <dsp:spPr>
        <a:xfrm>
          <a:off x="0" y="2397452"/>
          <a:ext cx="782916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E3E05-9ACD-4251-9307-FB8A2B31FC86}">
      <dsp:nvSpPr>
        <dsp:cNvPr id="0" name=""/>
        <dsp:cNvSpPr/>
      </dsp:nvSpPr>
      <dsp:spPr>
        <a:xfrm>
          <a:off x="0" y="1169551"/>
          <a:ext cx="782916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1060CF-DE3D-4E53-B547-FACB2DE892DC}">
      <dsp:nvSpPr>
        <dsp:cNvPr id="0" name=""/>
        <dsp:cNvSpPr/>
      </dsp:nvSpPr>
      <dsp:spPr>
        <a:xfrm>
          <a:off x="2035582" y="0"/>
          <a:ext cx="5793580" cy="116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just" defTabSz="711200">
            <a:lnSpc>
              <a:spcPct val="90000"/>
            </a:lnSpc>
            <a:spcBef>
              <a:spcPct val="0"/>
            </a:spcBef>
            <a:spcAft>
              <a:spcPct val="35000"/>
            </a:spcAft>
          </a:pPr>
          <a:r>
            <a:rPr lang="en-US" sz="1600" kern="1200" dirty="0"/>
            <a:t>Key-value </a:t>
          </a:r>
          <a:r>
            <a:rPr lang="en-US" sz="1600" kern="1200" dirty="0" err="1"/>
            <a:t>được</a:t>
          </a:r>
          <a:r>
            <a:rPr lang="en-US" sz="1600" kern="1200" dirty="0"/>
            <a:t> </a:t>
          </a:r>
          <a:r>
            <a:rPr lang="en-US" sz="1600" kern="1200" dirty="0" err="1"/>
            <a:t>tối</a:t>
          </a:r>
          <a:r>
            <a:rPr lang="en-US" sz="1600" kern="1200" dirty="0"/>
            <a:t> </a:t>
          </a:r>
          <a:r>
            <a:rPr lang="en-US" sz="1600" kern="1200" dirty="0" err="1"/>
            <a:t>ưu</a:t>
          </a:r>
          <a:r>
            <a:rPr lang="en-US" sz="1600" kern="1200" dirty="0"/>
            <a:t> </a:t>
          </a:r>
          <a:r>
            <a:rPr lang="en-US" sz="1600" kern="1200" dirty="0" err="1"/>
            <a:t>hóa</a:t>
          </a:r>
          <a:r>
            <a:rPr lang="en-US" sz="1600" kern="1200" dirty="0"/>
            <a:t> </a:t>
          </a:r>
          <a:r>
            <a:rPr lang="en-US" sz="1600" kern="1200" dirty="0" err="1"/>
            <a:t>để</a:t>
          </a:r>
          <a:r>
            <a:rPr lang="en-US" sz="1600" kern="1200" dirty="0"/>
            <a:t> </a:t>
          </a:r>
          <a:r>
            <a:rPr lang="en-US" sz="1600" kern="1200" dirty="0" err="1"/>
            <a:t>theo</a:t>
          </a:r>
          <a:r>
            <a:rPr lang="en-US" sz="1600" kern="1200" dirty="0"/>
            <a:t> </a:t>
          </a:r>
          <a:r>
            <a:rPr lang="en-US" sz="1600" kern="1200" dirty="0" err="1"/>
            <a:t>dõi</a:t>
          </a:r>
          <a:r>
            <a:rPr lang="en-US" sz="1600" kern="1200" dirty="0"/>
            <a:t> </a:t>
          </a:r>
          <a:r>
            <a:rPr lang="en-US" sz="1600" kern="1200" dirty="0" err="1"/>
            <a:t>các</a:t>
          </a:r>
          <a:r>
            <a:rPr lang="en-US" sz="1600" kern="1200" dirty="0"/>
            <a:t> </a:t>
          </a:r>
          <a:r>
            <a:rPr lang="en-US" sz="1600" kern="1200" dirty="0" err="1"/>
            <a:t>cấu</a:t>
          </a:r>
          <a:r>
            <a:rPr lang="en-US" sz="1600" kern="1200" dirty="0"/>
            <a:t> </a:t>
          </a:r>
          <a:r>
            <a:rPr lang="en-US" sz="1600" kern="1200" dirty="0" err="1"/>
            <a:t>trúc</a:t>
          </a:r>
          <a:r>
            <a:rPr lang="en-US" sz="1600" kern="1200" dirty="0"/>
            <a:t> </a:t>
          </a:r>
          <a:r>
            <a:rPr lang="en-US" sz="1600" kern="1200" dirty="0" err="1"/>
            <a:t>dữ</a:t>
          </a:r>
          <a:r>
            <a:rPr lang="en-US" sz="1600" kern="1200" dirty="0"/>
            <a:t> </a:t>
          </a:r>
          <a:r>
            <a:rPr lang="en-US" sz="1600" kern="1200" dirty="0" err="1"/>
            <a:t>liệu</a:t>
          </a:r>
          <a:r>
            <a:rPr lang="en-US" sz="1600" kern="1200" dirty="0"/>
            <a:t> </a:t>
          </a:r>
          <a:r>
            <a:rPr lang="en-US" sz="1600" kern="1200" dirty="0" err="1"/>
            <a:t>tương</a:t>
          </a:r>
          <a:r>
            <a:rPr lang="en-US" sz="1600" kern="1200" dirty="0"/>
            <a:t> </a:t>
          </a:r>
          <a:r>
            <a:rPr lang="en-US" sz="1600" kern="1200" dirty="0" err="1"/>
            <a:t>đối</a:t>
          </a:r>
          <a:r>
            <a:rPr lang="en-US" sz="1600" kern="1200" dirty="0"/>
            <a:t> </a:t>
          </a:r>
          <a:r>
            <a:rPr lang="en-US" sz="1600" kern="1200" dirty="0" err="1"/>
            <a:t>đơn</a:t>
          </a:r>
          <a:r>
            <a:rPr lang="en-US" sz="1600" kern="1200" dirty="0"/>
            <a:t> </a:t>
          </a:r>
          <a:r>
            <a:rPr lang="en-US" sz="1600" kern="1200" dirty="0" err="1"/>
            <a:t>giản</a:t>
          </a:r>
          <a:r>
            <a:rPr lang="en-US" sz="1600" kern="1200" dirty="0"/>
            <a:t> (</a:t>
          </a:r>
          <a:r>
            <a:rPr lang="en-US" sz="1600" kern="1200" dirty="0" err="1"/>
            <a:t>kiểu</a:t>
          </a:r>
          <a:r>
            <a:rPr lang="en-US" sz="1600" kern="1200" dirty="0"/>
            <a:t> </a:t>
          </a:r>
          <a:r>
            <a:rPr lang="en-US" sz="1600" kern="1200" dirty="0" err="1"/>
            <a:t>nguyên</a:t>
          </a:r>
          <a:r>
            <a:rPr lang="en-US" sz="1600" kern="1200" dirty="0"/>
            <a:t> </a:t>
          </a:r>
          <a:r>
            <a:rPr lang="en-US" sz="1600" kern="1200" dirty="0" err="1"/>
            <a:t>thủy</a:t>
          </a:r>
          <a:r>
            <a:rPr lang="en-US" sz="1600" kern="1200" dirty="0"/>
            <a:t>, </a:t>
          </a:r>
          <a:r>
            <a:rPr lang="en-US" sz="1600" kern="1200" dirty="0" err="1"/>
            <a:t>danh</a:t>
          </a:r>
          <a:r>
            <a:rPr lang="en-US" sz="1600" kern="1200" dirty="0"/>
            <a:t> </a:t>
          </a:r>
          <a:r>
            <a:rPr lang="en-US" sz="1600" kern="1200" dirty="0" err="1"/>
            <a:t>sách</a:t>
          </a:r>
          <a:r>
            <a:rPr lang="en-US" sz="1600" kern="1200" dirty="0"/>
            <a:t>, </a:t>
          </a:r>
          <a:r>
            <a:rPr lang="en-US" sz="1600" kern="1200" dirty="0" err="1"/>
            <a:t>đống</a:t>
          </a:r>
          <a:r>
            <a:rPr lang="en-US" sz="1600" kern="1200" dirty="0"/>
            <a:t> </a:t>
          </a:r>
          <a:r>
            <a:rPr lang="en-US" sz="1600" kern="1200" dirty="0" err="1"/>
            <a:t>và</a:t>
          </a:r>
          <a:r>
            <a:rPr lang="en-US" sz="1600" kern="1200" dirty="0"/>
            <a:t> </a:t>
          </a:r>
          <a:r>
            <a:rPr lang="en-US" sz="1600" kern="1200" dirty="0" err="1"/>
            <a:t>bản</a:t>
          </a:r>
          <a:r>
            <a:rPr lang="en-US" sz="1600" kern="1200" dirty="0"/>
            <a:t> </a:t>
          </a:r>
          <a:r>
            <a:rPr lang="en-US" sz="1600" kern="1200" dirty="0" err="1"/>
            <a:t>đồ</a:t>
          </a:r>
          <a:r>
            <a:rPr lang="en-US" sz="1600" kern="1200" dirty="0"/>
            <a:t>) </a:t>
          </a:r>
          <a:r>
            <a:rPr lang="en-US" sz="1600" kern="1200" dirty="0" err="1"/>
            <a:t>trong</a:t>
          </a:r>
          <a:r>
            <a:rPr lang="en-US" sz="1600" kern="1200" dirty="0"/>
            <a:t> </a:t>
          </a:r>
          <a:r>
            <a:rPr lang="en-US" sz="1600" kern="1200" dirty="0" err="1"/>
            <a:t>một</a:t>
          </a:r>
          <a:r>
            <a:rPr lang="en-US" sz="1600" kern="1200" dirty="0"/>
            <a:t> </a:t>
          </a:r>
          <a:r>
            <a:rPr lang="en-US" sz="1600" kern="1200" dirty="0" err="1"/>
            <a:t>cơ</a:t>
          </a:r>
          <a:r>
            <a:rPr lang="en-US" sz="1600" kern="1200" dirty="0"/>
            <a:t> </a:t>
          </a:r>
          <a:r>
            <a:rPr lang="en-US" sz="1600" kern="1200" dirty="0" err="1"/>
            <a:t>sở</a:t>
          </a:r>
          <a:r>
            <a:rPr lang="en-US" sz="1600" kern="1200" dirty="0"/>
            <a:t> </a:t>
          </a:r>
          <a:r>
            <a:rPr lang="en-US" sz="1600" kern="1200" dirty="0" err="1"/>
            <a:t>dữ</a:t>
          </a:r>
          <a:r>
            <a:rPr lang="en-US" sz="1600" kern="1200" dirty="0"/>
            <a:t> </a:t>
          </a:r>
          <a:r>
            <a:rPr lang="en-US" sz="1600" kern="1200" dirty="0" err="1"/>
            <a:t>liệu</a:t>
          </a:r>
          <a:r>
            <a:rPr lang="en-US" sz="1600" kern="1200" dirty="0"/>
            <a:t> </a:t>
          </a:r>
          <a:r>
            <a:rPr lang="en-US" sz="1600" kern="1200" dirty="0" err="1"/>
            <a:t>liên</a:t>
          </a:r>
          <a:r>
            <a:rPr lang="en-US" sz="1600" kern="1200" dirty="0"/>
            <a:t> </a:t>
          </a:r>
          <a:r>
            <a:rPr lang="en-US" sz="1600" kern="1200" dirty="0" err="1"/>
            <a:t>tục</a:t>
          </a:r>
          <a:endParaRPr lang="en-US" sz="1600" kern="1200" dirty="0"/>
        </a:p>
      </dsp:txBody>
      <dsp:txXfrm>
        <a:off x="2035582" y="0"/>
        <a:ext cx="5793580" cy="1169429"/>
      </dsp:txXfrm>
    </dsp:sp>
    <dsp:sp modelId="{560F24F4-38DE-428F-B64F-18BA16DF24CD}">
      <dsp:nvSpPr>
        <dsp:cNvPr id="0" name=""/>
        <dsp:cNvSpPr/>
      </dsp:nvSpPr>
      <dsp:spPr>
        <a:xfrm>
          <a:off x="0" y="122"/>
          <a:ext cx="2035582" cy="116942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US" sz="2700" kern="1200" dirty="0"/>
            <a:t>Redis </a:t>
          </a:r>
        </a:p>
      </dsp:txBody>
      <dsp:txXfrm>
        <a:off x="57097" y="57219"/>
        <a:ext cx="1921388" cy="1112332"/>
      </dsp:txXfrm>
    </dsp:sp>
    <dsp:sp modelId="{CF4D33CF-13EC-46B2-87D9-F0F66401DCA2}">
      <dsp:nvSpPr>
        <dsp:cNvPr id="0" name=""/>
        <dsp:cNvSpPr/>
      </dsp:nvSpPr>
      <dsp:spPr>
        <a:xfrm>
          <a:off x="2035582" y="1039207"/>
          <a:ext cx="5793580" cy="116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just" defTabSz="711200">
            <a:lnSpc>
              <a:spcPct val="90000"/>
            </a:lnSpc>
            <a:spcBef>
              <a:spcPct val="0"/>
            </a:spcBef>
            <a:spcAft>
              <a:spcPct val="35000"/>
            </a:spcAft>
          </a:pPr>
          <a:r>
            <a:rPr lang="en-US" sz="1600" kern="1200" dirty="0"/>
            <a:t>CSDL </a:t>
          </a:r>
          <a:r>
            <a:rPr lang="en-US" sz="1600" kern="1200" dirty="0" err="1"/>
            <a:t>tương</a:t>
          </a:r>
          <a:r>
            <a:rPr lang="en-US" sz="1600" kern="1200" dirty="0"/>
            <a:t> </a:t>
          </a:r>
          <a:r>
            <a:rPr lang="en-US" sz="1600" kern="1200" dirty="0" err="1"/>
            <a:t>quan</a:t>
          </a:r>
          <a:r>
            <a:rPr lang="en-US" sz="1600" kern="1200" dirty="0"/>
            <a:t> </a:t>
          </a:r>
          <a:r>
            <a:rPr lang="en-US" sz="1600" kern="1200" dirty="0" err="1"/>
            <a:t>mang</a:t>
          </a:r>
          <a:r>
            <a:rPr lang="en-US" sz="1600" kern="1200" dirty="0"/>
            <a:t> </a:t>
          </a:r>
          <a:r>
            <a:rPr lang="en-US" sz="1600" kern="1200" dirty="0" err="1"/>
            <a:t>lại</a:t>
          </a:r>
          <a:r>
            <a:rPr lang="en-US" sz="1600" kern="1200" dirty="0"/>
            <a:t> </a:t>
          </a:r>
          <a:r>
            <a:rPr lang="en-US" sz="1600" kern="1200" dirty="0" err="1"/>
            <a:t>hiệu</a:t>
          </a:r>
          <a:r>
            <a:rPr lang="en-US" sz="1600" kern="1200" dirty="0"/>
            <a:t> </a:t>
          </a:r>
          <a:r>
            <a:rPr lang="en-US" sz="1600" kern="1200" dirty="0" err="1"/>
            <a:t>suất</a:t>
          </a:r>
          <a:r>
            <a:rPr lang="en-US" sz="1600" kern="1200" dirty="0"/>
            <a:t> </a:t>
          </a:r>
          <a:r>
            <a:rPr lang="en-US" sz="1600" kern="1200" dirty="0" err="1"/>
            <a:t>đáng</a:t>
          </a:r>
          <a:r>
            <a:rPr lang="en-US" sz="1600" kern="1200" dirty="0"/>
            <a:t> tin </a:t>
          </a:r>
          <a:r>
            <a:rPr lang="en-US" sz="1600" kern="1200" dirty="0" err="1"/>
            <a:t>cậy</a:t>
          </a:r>
          <a:r>
            <a:rPr lang="en-US" sz="1600" kern="1200" dirty="0"/>
            <a:t> ở </a:t>
          </a:r>
          <a:r>
            <a:rPr lang="en-US" sz="1600" kern="1200" dirty="0" err="1"/>
            <a:t>mọi</a:t>
          </a:r>
          <a:r>
            <a:rPr lang="en-US" sz="1600" kern="1200" dirty="0"/>
            <a:t> </a:t>
          </a:r>
          <a:r>
            <a:rPr lang="en-US" sz="1600" kern="1200" dirty="0" err="1"/>
            <a:t>quy</a:t>
          </a:r>
          <a:r>
            <a:rPr lang="en-US" sz="1600" kern="1200" dirty="0"/>
            <a:t> </a:t>
          </a:r>
          <a:r>
            <a:rPr lang="en-US" sz="1600" kern="1200" dirty="0" err="1"/>
            <a:t>mô</a:t>
          </a:r>
          <a:r>
            <a:rPr lang="en-US" sz="1600" kern="1200" dirty="0"/>
            <a:t>. </a:t>
          </a:r>
          <a:r>
            <a:rPr lang="en-US" sz="1600" kern="1200" dirty="0" err="1"/>
            <a:t>Là</a:t>
          </a:r>
          <a:r>
            <a:rPr lang="en-US" sz="1600" kern="1200" dirty="0"/>
            <a:t> CSDL, </a:t>
          </a:r>
          <a:r>
            <a:rPr lang="en-US" sz="1600" kern="1200" dirty="0" err="1"/>
            <a:t>đa</a:t>
          </a:r>
          <a:r>
            <a:rPr lang="en-US" sz="1600" kern="1200" dirty="0"/>
            <a:t> </a:t>
          </a:r>
          <a:r>
            <a:rPr lang="en-US" sz="1600" kern="1200" dirty="0" err="1"/>
            <a:t>vùng</a:t>
          </a:r>
          <a:r>
            <a:rPr lang="en-US" sz="1600" kern="1200" dirty="0"/>
            <a:t>, </a:t>
          </a:r>
          <a:r>
            <a:rPr lang="en-US" sz="1600" kern="1200" dirty="0" err="1"/>
            <a:t>được</a:t>
          </a:r>
          <a:r>
            <a:rPr lang="en-US" sz="1600" kern="1200" dirty="0"/>
            <a:t> </a:t>
          </a:r>
          <a:r>
            <a:rPr lang="en-US" sz="1600" kern="1200" dirty="0" err="1"/>
            <a:t>quản</a:t>
          </a:r>
          <a:r>
            <a:rPr lang="en-US" sz="1600" kern="1200" dirty="0"/>
            <a:t> </a:t>
          </a:r>
          <a:r>
            <a:rPr lang="en-US" sz="1600" kern="1200" dirty="0" err="1"/>
            <a:t>lý</a:t>
          </a:r>
          <a:r>
            <a:rPr lang="en-US" sz="1600" kern="1200" dirty="0"/>
            <a:t> </a:t>
          </a:r>
          <a:r>
            <a:rPr lang="en-US" sz="1600" kern="1200" dirty="0" err="1"/>
            <a:t>đầy</a:t>
          </a:r>
          <a:r>
            <a:rPr lang="en-US" sz="1600" kern="1200" dirty="0"/>
            <a:t> </a:t>
          </a:r>
          <a:r>
            <a:rPr lang="en-US" sz="1600" kern="1200" dirty="0" err="1"/>
            <a:t>đủ</a:t>
          </a:r>
          <a:r>
            <a:rPr lang="en-US" sz="1600" kern="1200" dirty="0"/>
            <a:t>, </a:t>
          </a:r>
          <a:r>
            <a:rPr lang="en-US" sz="1600" kern="1200" dirty="0" err="1"/>
            <a:t>cung</a:t>
          </a:r>
          <a:r>
            <a:rPr lang="en-US" sz="1600" kern="1200" dirty="0"/>
            <a:t> </a:t>
          </a:r>
          <a:r>
            <a:rPr lang="en-US" sz="1600" kern="1200" dirty="0" err="1"/>
            <a:t>cấp</a:t>
          </a:r>
          <a:r>
            <a:rPr lang="en-US" sz="1600" kern="1200" dirty="0"/>
            <a:t> </a:t>
          </a:r>
          <a:r>
            <a:rPr lang="en-US" sz="1600" kern="1200" dirty="0" err="1"/>
            <a:t>độ</a:t>
          </a:r>
          <a:r>
            <a:rPr lang="en-US" sz="1600" kern="1200" dirty="0"/>
            <a:t> </a:t>
          </a:r>
          <a:r>
            <a:rPr lang="en-US" sz="1600" kern="1200" dirty="0" err="1"/>
            <a:t>trễ</a:t>
          </a:r>
          <a:r>
            <a:rPr lang="en-US" sz="1600" kern="1200" dirty="0"/>
            <a:t> </a:t>
          </a:r>
          <a:r>
            <a:rPr lang="en-US" sz="1600" kern="1200" dirty="0" err="1"/>
            <a:t>mili</a:t>
          </a:r>
          <a:r>
            <a:rPr lang="en-US" sz="1600" kern="1200" dirty="0"/>
            <a:t> </a:t>
          </a:r>
          <a:r>
            <a:rPr lang="en-US" sz="1600" kern="1200" dirty="0" err="1"/>
            <a:t>giây</a:t>
          </a:r>
          <a:r>
            <a:rPr lang="en-US" sz="1600" kern="1200" dirty="0"/>
            <a:t> </a:t>
          </a:r>
          <a:r>
            <a:rPr lang="en-US" sz="1600" kern="1200" dirty="0" err="1"/>
            <a:t>nhất</a:t>
          </a:r>
          <a:r>
            <a:rPr lang="en-US" sz="1600" kern="1200" dirty="0"/>
            <a:t> </a:t>
          </a:r>
          <a:r>
            <a:rPr lang="en-US" sz="1600" kern="1200" dirty="0" err="1"/>
            <a:t>quán</a:t>
          </a:r>
          <a:r>
            <a:rPr lang="en-US" sz="1600" kern="1200" dirty="0"/>
            <a:t>, </a:t>
          </a:r>
          <a:r>
            <a:rPr lang="en-US" sz="1600" kern="1200" dirty="0" err="1"/>
            <a:t>đồng</a:t>
          </a:r>
          <a:r>
            <a:rPr lang="en-US" sz="1600" kern="1200" dirty="0"/>
            <a:t> </a:t>
          </a:r>
          <a:r>
            <a:rPr lang="en-US" sz="1600" kern="1200" dirty="0" err="1"/>
            <a:t>thời</a:t>
          </a:r>
          <a:r>
            <a:rPr lang="en-US" sz="1600" kern="1200" dirty="0"/>
            <a:t> </a:t>
          </a:r>
          <a:r>
            <a:rPr lang="en-US" sz="1600" kern="1200" dirty="0" err="1"/>
            <a:t>cung</a:t>
          </a:r>
          <a:r>
            <a:rPr lang="en-US" sz="1600" kern="1200" dirty="0"/>
            <a:t> </a:t>
          </a:r>
          <a:r>
            <a:rPr lang="en-US" sz="1600" kern="1200" dirty="0" err="1"/>
            <a:t>cấp</a:t>
          </a:r>
          <a:r>
            <a:rPr lang="en-US" sz="1600" kern="1200" dirty="0"/>
            <a:t> </a:t>
          </a:r>
          <a:r>
            <a:rPr lang="en-US" sz="1600" kern="1200" dirty="0" err="1"/>
            <a:t>tính</a:t>
          </a:r>
          <a:r>
            <a:rPr lang="en-US" sz="1600" kern="1200" dirty="0"/>
            <a:t> </a:t>
          </a:r>
          <a:r>
            <a:rPr lang="en-US" sz="1600" kern="1200" dirty="0" err="1"/>
            <a:t>năng</a:t>
          </a:r>
          <a:r>
            <a:rPr lang="en-US" sz="1600" kern="1200" dirty="0"/>
            <a:t> </a:t>
          </a:r>
          <a:r>
            <a:rPr lang="en-US" sz="1600" kern="1200" dirty="0" err="1"/>
            <a:t>bảo</a:t>
          </a:r>
          <a:r>
            <a:rPr lang="en-US" sz="1600" kern="1200" dirty="0"/>
            <a:t> </a:t>
          </a:r>
          <a:r>
            <a:rPr lang="en-US" sz="1600" kern="1200" dirty="0" err="1"/>
            <a:t>mật</a:t>
          </a:r>
          <a:r>
            <a:rPr lang="en-US" sz="1600" kern="1200" dirty="0"/>
            <a:t>, </a:t>
          </a:r>
          <a:r>
            <a:rPr lang="en-US" sz="1600" kern="1200" dirty="0" err="1"/>
            <a:t>sao</a:t>
          </a:r>
          <a:r>
            <a:rPr lang="en-US" sz="1600" kern="1200" dirty="0"/>
            <a:t> </a:t>
          </a:r>
          <a:r>
            <a:rPr lang="en-US" sz="1600" kern="1200" dirty="0" err="1"/>
            <a:t>lưu</a:t>
          </a:r>
          <a:r>
            <a:rPr lang="en-US" sz="1600" kern="1200" dirty="0"/>
            <a:t> </a:t>
          </a:r>
          <a:r>
            <a:rPr lang="en-US" sz="1600" kern="1200" dirty="0" err="1"/>
            <a:t>và</a:t>
          </a:r>
          <a:r>
            <a:rPr lang="en-US" sz="1600" kern="1200" dirty="0"/>
            <a:t> </a:t>
          </a:r>
          <a:r>
            <a:rPr lang="en-US" sz="1600" kern="1200" dirty="0" err="1"/>
            <a:t>khôi</a:t>
          </a:r>
          <a:r>
            <a:rPr lang="en-US" sz="1600" kern="1200" dirty="0"/>
            <a:t> </a:t>
          </a:r>
          <a:r>
            <a:rPr lang="en-US" sz="1600" kern="1200" dirty="0" err="1"/>
            <a:t>phục</a:t>
          </a:r>
          <a:r>
            <a:rPr lang="en-US" sz="1600" kern="1200" dirty="0"/>
            <a:t> </a:t>
          </a:r>
          <a:r>
            <a:rPr lang="en-US" sz="1600" kern="1200" dirty="0" err="1"/>
            <a:t>tích</a:t>
          </a:r>
          <a:r>
            <a:rPr lang="en-US" sz="1600" kern="1200" dirty="0"/>
            <a:t> </a:t>
          </a:r>
          <a:r>
            <a:rPr lang="en-US" sz="1600" kern="1200" dirty="0" err="1"/>
            <a:t>hợp</a:t>
          </a:r>
          <a:r>
            <a:rPr lang="en-US" sz="1600" kern="1200" dirty="0"/>
            <a:t> </a:t>
          </a:r>
          <a:r>
            <a:rPr lang="en-US" sz="1600" kern="1200" dirty="0" err="1"/>
            <a:t>và</a:t>
          </a:r>
          <a:r>
            <a:rPr lang="en-US" sz="1600" kern="1200" dirty="0"/>
            <a:t> </a:t>
          </a:r>
          <a:r>
            <a:rPr lang="en-US" sz="1600" kern="1200" dirty="0" err="1"/>
            <a:t>bộ</a:t>
          </a:r>
          <a:r>
            <a:rPr lang="en-US" sz="1600" kern="1200" dirty="0"/>
            <a:t> </a:t>
          </a:r>
          <a:r>
            <a:rPr lang="en-US" sz="1600" kern="1200" dirty="0" err="1"/>
            <a:t>nhớ</a:t>
          </a:r>
          <a:r>
            <a:rPr lang="en-US" sz="1600" kern="1200" dirty="0"/>
            <a:t> </a:t>
          </a:r>
          <a:r>
            <a:rPr lang="en-US" sz="1600" kern="1200" dirty="0" err="1"/>
            <a:t>đệm</a:t>
          </a:r>
          <a:r>
            <a:rPr lang="en-US" sz="1600" kern="1200" dirty="0"/>
            <a:t> </a:t>
          </a:r>
          <a:r>
            <a:rPr lang="en-US" sz="1600" kern="1200" dirty="0" err="1"/>
            <a:t>trong</a:t>
          </a:r>
          <a:r>
            <a:rPr lang="en-US" sz="1600" kern="1200" dirty="0"/>
            <a:t> </a:t>
          </a:r>
          <a:r>
            <a:rPr lang="en-US" sz="1600" kern="1200" dirty="0" err="1"/>
            <a:t>bộ</a:t>
          </a:r>
          <a:r>
            <a:rPr lang="en-US" sz="1600" kern="1200" dirty="0"/>
            <a:t> </a:t>
          </a:r>
          <a:r>
            <a:rPr lang="en-US" sz="1600" kern="1200" dirty="0" err="1"/>
            <a:t>nhớ</a:t>
          </a:r>
          <a:endParaRPr lang="en-US" sz="1600" kern="1200" dirty="0"/>
        </a:p>
      </dsp:txBody>
      <dsp:txXfrm>
        <a:off x="2035582" y="1039207"/>
        <a:ext cx="5793580" cy="1169429"/>
      </dsp:txXfrm>
    </dsp:sp>
    <dsp:sp modelId="{75C0BE03-A8E7-4D73-9478-90FD2A345BFD}">
      <dsp:nvSpPr>
        <dsp:cNvPr id="0" name=""/>
        <dsp:cNvSpPr/>
      </dsp:nvSpPr>
      <dsp:spPr>
        <a:xfrm>
          <a:off x="0" y="1228023"/>
          <a:ext cx="2035582" cy="116942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US" sz="2700" kern="1200" dirty="0" err="1"/>
            <a:t>Amazone</a:t>
          </a:r>
          <a:r>
            <a:rPr lang="en-US" sz="2700" kern="1200" dirty="0"/>
            <a:t> DynamoDB</a:t>
          </a:r>
        </a:p>
      </dsp:txBody>
      <dsp:txXfrm>
        <a:off x="57097" y="1285120"/>
        <a:ext cx="1921388" cy="1112332"/>
      </dsp:txXfrm>
    </dsp:sp>
    <dsp:sp modelId="{F92444F6-5951-4BAC-9290-3EC530FCF204}">
      <dsp:nvSpPr>
        <dsp:cNvPr id="0" name=""/>
        <dsp:cNvSpPr/>
      </dsp:nvSpPr>
      <dsp:spPr>
        <a:xfrm>
          <a:off x="2035582" y="1789735"/>
          <a:ext cx="5793580" cy="116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just" defTabSz="711200">
            <a:lnSpc>
              <a:spcPct val="90000"/>
            </a:lnSpc>
            <a:spcBef>
              <a:spcPct val="0"/>
            </a:spcBef>
            <a:spcAft>
              <a:spcPct val="35000"/>
            </a:spcAft>
          </a:pPr>
          <a:r>
            <a:rPr lang="en-US" sz="1600" kern="1200" dirty="0" err="1"/>
            <a:t>Cơ</a:t>
          </a:r>
          <a:r>
            <a:rPr lang="en-US" sz="1600" kern="1200" dirty="0"/>
            <a:t> </a:t>
          </a:r>
          <a:r>
            <a:rPr lang="en-US" sz="1600" kern="1200" dirty="0" err="1"/>
            <a:t>sở</a:t>
          </a:r>
          <a:r>
            <a:rPr lang="en-US" sz="1600" kern="1200" dirty="0"/>
            <a:t> </a:t>
          </a:r>
          <a:r>
            <a:rPr lang="en-US" sz="1600" kern="1200" dirty="0" err="1"/>
            <a:t>dữ</a:t>
          </a:r>
          <a:r>
            <a:rPr lang="en-US" sz="1600" kern="1200" dirty="0"/>
            <a:t> </a:t>
          </a:r>
          <a:r>
            <a:rPr lang="en-US" sz="1600" kern="1200" dirty="0" err="1"/>
            <a:t>liệu</a:t>
          </a:r>
          <a:r>
            <a:rPr lang="en-US" sz="1600" kern="1200" dirty="0"/>
            <a:t> </a:t>
          </a:r>
          <a:r>
            <a:rPr lang="en-US" sz="1600" kern="1200" dirty="0" err="1"/>
            <a:t>mã</a:t>
          </a:r>
          <a:r>
            <a:rPr lang="en-US" sz="1600" kern="1200" dirty="0"/>
            <a:t> </a:t>
          </a:r>
          <a:r>
            <a:rPr lang="en-US" sz="1600" kern="1200" dirty="0" err="1"/>
            <a:t>nguồn</a:t>
          </a:r>
          <a:r>
            <a:rPr lang="en-US" sz="1600" kern="1200" dirty="0"/>
            <a:t> </a:t>
          </a:r>
          <a:r>
            <a:rPr lang="en-US" sz="1600" kern="1200" dirty="0" err="1"/>
            <a:t>mở</a:t>
          </a:r>
          <a:r>
            <a:rPr lang="en-US" sz="1600" kern="1200" dirty="0"/>
            <a:t> </a:t>
          </a:r>
          <a:r>
            <a:rPr lang="en-US" sz="1600" kern="1200" dirty="0" err="1"/>
            <a:t>được</a:t>
          </a:r>
          <a:r>
            <a:rPr lang="en-US" sz="1600" kern="1200" dirty="0"/>
            <a:t> </a:t>
          </a:r>
          <a:r>
            <a:rPr lang="en-US" sz="1600" kern="1200" dirty="0" err="1"/>
            <a:t>tối</a:t>
          </a:r>
          <a:r>
            <a:rPr lang="en-US" sz="1600" kern="1200" dirty="0"/>
            <a:t> </a:t>
          </a:r>
          <a:r>
            <a:rPr lang="en-US" sz="1600" kern="1200" dirty="0" err="1"/>
            <a:t>ưu</a:t>
          </a:r>
          <a:r>
            <a:rPr lang="en-US" sz="1600" kern="1200" dirty="0"/>
            <a:t> </a:t>
          </a:r>
          <a:r>
            <a:rPr lang="en-US" sz="1600" kern="1200" dirty="0" err="1"/>
            <a:t>hóa</a:t>
          </a:r>
          <a:r>
            <a:rPr lang="en-US" sz="1600" kern="1200" dirty="0"/>
            <a:t> </a:t>
          </a:r>
          <a:r>
            <a:rPr lang="en-US" sz="1600" kern="1200" dirty="0" err="1"/>
            <a:t>để</a:t>
          </a:r>
          <a:r>
            <a:rPr lang="en-US" sz="1600" kern="1200" dirty="0"/>
            <a:t> </a:t>
          </a:r>
          <a:r>
            <a:rPr lang="en-US" sz="1600" kern="1200" dirty="0" err="1"/>
            <a:t>lưu</a:t>
          </a:r>
          <a:r>
            <a:rPr lang="en-US" sz="1600" kern="1200" dirty="0"/>
            <a:t> </a:t>
          </a:r>
          <a:r>
            <a:rPr lang="en-US" sz="1600" kern="1200" dirty="0" err="1"/>
            <a:t>trữ</a:t>
          </a:r>
          <a:r>
            <a:rPr lang="en-US" sz="1600" kern="1200" dirty="0"/>
            <a:t> </a:t>
          </a:r>
          <a:r>
            <a:rPr lang="en-US" sz="1600" kern="1200" dirty="0" err="1"/>
            <a:t>trong</a:t>
          </a:r>
          <a:r>
            <a:rPr lang="en-US" sz="1600" kern="1200" dirty="0"/>
            <a:t> </a:t>
          </a:r>
          <a:r>
            <a:rPr lang="en-US" sz="1600" kern="1200" dirty="0" err="1"/>
            <a:t>bộ</a:t>
          </a:r>
          <a:r>
            <a:rPr lang="en-US" sz="1600" kern="1200" dirty="0"/>
            <a:t> </a:t>
          </a:r>
          <a:r>
            <a:rPr lang="en-US" sz="1600" kern="1200" dirty="0" err="1"/>
            <a:t>nhớ</a:t>
          </a:r>
          <a:r>
            <a:rPr lang="en-US" sz="1600" kern="1200" dirty="0"/>
            <a:t>.</a:t>
          </a:r>
        </a:p>
      </dsp:txBody>
      <dsp:txXfrm>
        <a:off x="2035582" y="1789735"/>
        <a:ext cx="5793580" cy="1169429"/>
      </dsp:txXfrm>
    </dsp:sp>
    <dsp:sp modelId="{5669363C-FDE0-4CD3-8AF8-96E8B56D2516}">
      <dsp:nvSpPr>
        <dsp:cNvPr id="0" name=""/>
        <dsp:cNvSpPr/>
      </dsp:nvSpPr>
      <dsp:spPr>
        <a:xfrm>
          <a:off x="0" y="2455924"/>
          <a:ext cx="2035582" cy="116942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US" sz="2700" kern="1200" dirty="0"/>
            <a:t>Aerospike</a:t>
          </a:r>
        </a:p>
      </dsp:txBody>
      <dsp:txXfrm>
        <a:off x="57097" y="2513021"/>
        <a:ext cx="1921388" cy="1112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63610-E185-4419-8B06-7DA8EE9215B7}">
      <dsp:nvSpPr>
        <dsp:cNvPr id="0" name=""/>
        <dsp:cNvSpPr/>
      </dsp:nvSpPr>
      <dsp:spPr>
        <a:xfrm>
          <a:off x="-2455185" y="-379200"/>
          <a:ext cx="2931660" cy="2931660"/>
        </a:xfrm>
        <a:prstGeom prst="blockArc">
          <a:avLst>
            <a:gd name="adj1" fmla="val 18900000"/>
            <a:gd name="adj2" fmla="val 2700000"/>
            <a:gd name="adj3" fmla="val 73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37DC28-7FBF-4B0D-A049-34C8A288D1F1}">
      <dsp:nvSpPr>
        <dsp:cNvPr id="0" name=""/>
        <dsp:cNvSpPr/>
      </dsp:nvSpPr>
      <dsp:spPr>
        <a:xfrm>
          <a:off x="306315" y="217325"/>
          <a:ext cx="3395720" cy="4346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5005"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MongoDB</a:t>
          </a:r>
          <a:endParaRPr lang="en-US" sz="1600" kern="1200" dirty="0"/>
        </a:p>
      </dsp:txBody>
      <dsp:txXfrm>
        <a:off x="306315" y="217325"/>
        <a:ext cx="3395720" cy="434651"/>
      </dsp:txXfrm>
    </dsp:sp>
    <dsp:sp modelId="{82AB11E6-F701-418B-A1BA-472E5271CF37}">
      <dsp:nvSpPr>
        <dsp:cNvPr id="0" name=""/>
        <dsp:cNvSpPr/>
      </dsp:nvSpPr>
      <dsp:spPr>
        <a:xfrm>
          <a:off x="34657" y="162994"/>
          <a:ext cx="543314" cy="54331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DF56F7-E88D-4840-90EB-9B3835522EEB}">
      <dsp:nvSpPr>
        <dsp:cNvPr id="0" name=""/>
        <dsp:cNvSpPr/>
      </dsp:nvSpPr>
      <dsp:spPr>
        <a:xfrm>
          <a:off x="464310" y="869303"/>
          <a:ext cx="3237724" cy="4346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5005" tIns="40640" rIns="40640" bIns="40640" numCol="1" spcCol="1270" anchor="ctr" anchorCtr="0">
          <a:noAutofit/>
        </a:bodyPr>
        <a:lstStyle/>
        <a:p>
          <a:pPr lvl="0" algn="l" defTabSz="711200">
            <a:lnSpc>
              <a:spcPct val="90000"/>
            </a:lnSpc>
            <a:spcBef>
              <a:spcPct val="0"/>
            </a:spcBef>
            <a:spcAft>
              <a:spcPct val="35000"/>
            </a:spcAft>
          </a:pPr>
          <a:r>
            <a:rPr lang="en-US" sz="1600" kern="1200" dirty="0"/>
            <a:t>CouchDB</a:t>
          </a:r>
        </a:p>
      </dsp:txBody>
      <dsp:txXfrm>
        <a:off x="464310" y="869303"/>
        <a:ext cx="3237724" cy="434651"/>
      </dsp:txXfrm>
    </dsp:sp>
    <dsp:sp modelId="{15DF7549-DDA1-4646-A3FA-DD4EB1EC17A7}">
      <dsp:nvSpPr>
        <dsp:cNvPr id="0" name=""/>
        <dsp:cNvSpPr/>
      </dsp:nvSpPr>
      <dsp:spPr>
        <a:xfrm>
          <a:off x="192653" y="814972"/>
          <a:ext cx="543314" cy="54331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2ADD76-6973-4562-8688-69410D4CFD54}">
      <dsp:nvSpPr>
        <dsp:cNvPr id="0" name=""/>
        <dsp:cNvSpPr/>
      </dsp:nvSpPr>
      <dsp:spPr>
        <a:xfrm>
          <a:off x="306315" y="1521281"/>
          <a:ext cx="3395720" cy="4346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5005" tIns="40640" rIns="40640" bIns="40640" numCol="1" spcCol="1270" anchor="ctr" anchorCtr="0">
          <a:noAutofit/>
        </a:bodyPr>
        <a:lstStyle/>
        <a:p>
          <a:pPr lvl="0" algn="l" defTabSz="711200">
            <a:lnSpc>
              <a:spcPct val="90000"/>
            </a:lnSpc>
            <a:spcBef>
              <a:spcPct val="0"/>
            </a:spcBef>
            <a:spcAft>
              <a:spcPct val="35000"/>
            </a:spcAft>
          </a:pPr>
          <a:r>
            <a:rPr lang="en-US" sz="1600" kern="1200" dirty="0"/>
            <a:t>IBM Lotus Storage Format(NSF)</a:t>
          </a:r>
        </a:p>
      </dsp:txBody>
      <dsp:txXfrm>
        <a:off x="306315" y="1521281"/>
        <a:ext cx="3395720" cy="434651"/>
      </dsp:txXfrm>
    </dsp:sp>
    <dsp:sp modelId="{00378108-3E25-4751-B493-7B511F955E5C}">
      <dsp:nvSpPr>
        <dsp:cNvPr id="0" name=""/>
        <dsp:cNvSpPr/>
      </dsp:nvSpPr>
      <dsp:spPr>
        <a:xfrm>
          <a:off x="34657" y="1466949"/>
          <a:ext cx="543314" cy="54331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793A4-71F4-4C9A-8C57-53CD42092F80}">
      <dsp:nvSpPr>
        <dsp:cNvPr id="0" name=""/>
        <dsp:cNvSpPr/>
      </dsp:nvSpPr>
      <dsp:spPr>
        <a:xfrm>
          <a:off x="0" y="3625353"/>
          <a:ext cx="782916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0135F7-45D1-4725-8689-6024114CE310}">
      <dsp:nvSpPr>
        <dsp:cNvPr id="0" name=""/>
        <dsp:cNvSpPr/>
      </dsp:nvSpPr>
      <dsp:spPr>
        <a:xfrm>
          <a:off x="0" y="2397452"/>
          <a:ext cx="782916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E3E05-9ACD-4251-9307-FB8A2B31FC86}">
      <dsp:nvSpPr>
        <dsp:cNvPr id="0" name=""/>
        <dsp:cNvSpPr/>
      </dsp:nvSpPr>
      <dsp:spPr>
        <a:xfrm>
          <a:off x="0" y="1169551"/>
          <a:ext cx="782916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1060CF-DE3D-4E53-B547-FACB2DE892DC}">
      <dsp:nvSpPr>
        <dsp:cNvPr id="0" name=""/>
        <dsp:cNvSpPr/>
      </dsp:nvSpPr>
      <dsp:spPr>
        <a:xfrm>
          <a:off x="2035582" y="0"/>
          <a:ext cx="5793580" cy="116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just" defTabSz="800100">
            <a:lnSpc>
              <a:spcPct val="90000"/>
            </a:lnSpc>
            <a:spcBef>
              <a:spcPct val="0"/>
            </a:spcBef>
            <a:spcAft>
              <a:spcPct val="35000"/>
            </a:spcAft>
            <a:buFont typeface="Wingdings" panose="05000000000000000000" pitchFamily="2" charset="2"/>
            <a:buNone/>
          </a:pPr>
          <a:r>
            <a:rPr lang="en-US" sz="1800" u="none" kern="1200" dirty="0">
              <a:latin typeface="Times New Roman" panose="02020603050405020304" pitchFamily="18" charset="0"/>
              <a:cs typeface="Times New Roman" panose="02020603050405020304" pitchFamily="18" charset="0"/>
            </a:rPr>
            <a:t>Neoj4 </a:t>
          </a:r>
          <a:r>
            <a:rPr lang="en-US" sz="1800" u="none" kern="1200" dirty="0" err="1">
              <a:latin typeface="Times New Roman" panose="02020603050405020304" pitchFamily="18" charset="0"/>
              <a:cs typeface="Times New Roman" panose="02020603050405020304" pitchFamily="18" charset="0"/>
            </a:rPr>
            <a:t>có</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ngôn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ngữ</a:t>
          </a:r>
          <a:r>
            <a:rPr lang="en-US" sz="1800" u="none" kern="1200" dirty="0">
              <a:latin typeface="Times New Roman" panose="02020603050405020304" pitchFamily="18" charset="0"/>
              <a:cs typeface="Times New Roman" panose="02020603050405020304" pitchFamily="18" charset="0"/>
            </a:rPr>
            <a:t> Cypher, </a:t>
          </a:r>
          <a:r>
            <a:rPr lang="en-US" sz="1800" u="none" kern="1200" dirty="0" err="1">
              <a:latin typeface="Times New Roman" panose="02020603050405020304" pitchFamily="18" charset="0"/>
              <a:cs typeface="Times New Roman" panose="02020603050405020304" pitchFamily="18" charset="0"/>
            </a:rPr>
            <a:t>tương</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tự</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như</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ngôn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ngữ</a:t>
          </a:r>
          <a:r>
            <a:rPr lang="en-US" sz="1800" u="none" kern="1200" dirty="0">
              <a:latin typeface="Times New Roman" panose="02020603050405020304" pitchFamily="18" charset="0"/>
              <a:cs typeface="Times New Roman" panose="02020603050405020304" pitchFamily="18" charset="0"/>
            </a:rPr>
            <a:t> SQL </a:t>
          </a:r>
          <a:r>
            <a:rPr lang="en-US" sz="1800" u="none" kern="1200" dirty="0" err="1">
              <a:latin typeface="Times New Roman" panose="02020603050405020304" pitchFamily="18" charset="0"/>
              <a:cs typeface="Times New Roman" panose="02020603050405020304" pitchFamily="18" charset="0"/>
            </a:rPr>
            <a:t>khai</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báo</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nhưng</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được</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tạo</a:t>
          </a:r>
          <a:r>
            <a:rPr lang="en-US" sz="1800" u="none" kern="1200" dirty="0">
              <a:latin typeface="Times New Roman" panose="02020603050405020304" pitchFamily="18" charset="0"/>
              <a:cs typeface="Times New Roman" panose="02020603050405020304" pitchFamily="18" charset="0"/>
            </a:rPr>
            <a:t> ra </a:t>
          </a:r>
          <a:r>
            <a:rPr lang="en-US" sz="1800" u="none" kern="1200" dirty="0" err="1">
              <a:latin typeface="Times New Roman" panose="02020603050405020304" pitchFamily="18" charset="0"/>
              <a:cs typeface="Times New Roman" panose="02020603050405020304" pitchFamily="18" charset="0"/>
            </a:rPr>
            <a:t>để</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phù</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hợp</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với</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đồ</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thị</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Nó</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cũng</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hỗ</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trợ</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các</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ngôn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ngữ</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phổ</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biến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bên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cạnh</a:t>
          </a:r>
          <a:r>
            <a:rPr lang="en-US" sz="1800" u="none" kern="1200" dirty="0">
              <a:latin typeface="Times New Roman" panose="02020603050405020304" pitchFamily="18" charset="0"/>
              <a:cs typeface="Times New Roman" panose="02020603050405020304" pitchFamily="18" charset="0"/>
            </a:rPr>
            <a:t> Java, </a:t>
          </a:r>
          <a:r>
            <a:rPr lang="en-US" sz="1800" u="none" kern="1200" dirty="0" err="1">
              <a:latin typeface="Times New Roman" panose="02020603050405020304" pitchFamily="18" charset="0"/>
              <a:cs typeface="Times New Roman" panose="02020603050405020304" pitchFamily="18" charset="0"/>
            </a:rPr>
            <a:t>chẳng</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hạn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như</a:t>
          </a:r>
          <a:r>
            <a:rPr lang="en-US" sz="1800" u="none" kern="1200" dirty="0">
              <a:latin typeface="Times New Roman" panose="02020603050405020304" pitchFamily="18" charset="0"/>
              <a:cs typeface="Times New Roman" panose="02020603050405020304" pitchFamily="18" charset="0"/>
            </a:rPr>
            <a:t> Python, .NET, JavaScript </a:t>
          </a:r>
        </a:p>
      </dsp:txBody>
      <dsp:txXfrm>
        <a:off x="2035582" y="0"/>
        <a:ext cx="5793580" cy="1169429"/>
      </dsp:txXfrm>
    </dsp:sp>
    <dsp:sp modelId="{560F24F4-38DE-428F-B64F-18BA16DF24CD}">
      <dsp:nvSpPr>
        <dsp:cNvPr id="0" name=""/>
        <dsp:cNvSpPr/>
      </dsp:nvSpPr>
      <dsp:spPr>
        <a:xfrm>
          <a:off x="0" y="122"/>
          <a:ext cx="2035582" cy="116942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lvl="0" algn="ctr" defTabSz="1289050">
            <a:lnSpc>
              <a:spcPct val="90000"/>
            </a:lnSpc>
            <a:spcBef>
              <a:spcPct val="0"/>
            </a:spcBef>
            <a:spcAft>
              <a:spcPct val="35000"/>
            </a:spcAft>
          </a:pPr>
          <a:r>
            <a:rPr lang="en-US" sz="2900" kern="1200" dirty="0">
              <a:latin typeface="Times New Roman" panose="02020603050405020304" pitchFamily="18" charset="0"/>
              <a:cs typeface="Times New Roman" panose="02020603050405020304" pitchFamily="18" charset="0"/>
            </a:rPr>
            <a:t>Neo4j </a:t>
          </a:r>
        </a:p>
      </dsp:txBody>
      <dsp:txXfrm>
        <a:off x="57097" y="57219"/>
        <a:ext cx="1921388" cy="1112332"/>
      </dsp:txXfrm>
    </dsp:sp>
    <dsp:sp modelId="{CF4D33CF-13EC-46B2-87D9-F0F66401DCA2}">
      <dsp:nvSpPr>
        <dsp:cNvPr id="0" name=""/>
        <dsp:cNvSpPr/>
      </dsp:nvSpPr>
      <dsp:spPr>
        <a:xfrm>
          <a:off x="2035582" y="1039207"/>
          <a:ext cx="5793580" cy="116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just" defTabSz="800100">
            <a:lnSpc>
              <a:spcPct val="90000"/>
            </a:lnSpc>
            <a:spcBef>
              <a:spcPct val="0"/>
            </a:spcBef>
            <a:spcAft>
              <a:spcPct val="35000"/>
            </a:spcAft>
          </a:pPr>
          <a:r>
            <a:rPr lang="en-US" sz="1800" u="none" kern="1200" dirty="0" err="1">
              <a:latin typeface="Times New Roman" panose="02020603050405020304" pitchFamily="18" charset="0"/>
              <a:cs typeface="Times New Roman" panose="02020603050405020304" pitchFamily="18" charset="0"/>
            </a:rPr>
            <a:t>là</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một</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mô-đun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đồ</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thị</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được</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tích</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hợp</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sẵn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trong</a:t>
          </a:r>
          <a:r>
            <a:rPr lang="en-US" sz="1800" u="none" kern="1200" dirty="0">
              <a:latin typeface="Times New Roman" panose="02020603050405020304" pitchFamily="18" charset="0"/>
              <a:cs typeface="Times New Roman" panose="02020603050405020304" pitchFamily="18" charset="0"/>
            </a:rPr>
            <a:t> Redis, </a:t>
          </a:r>
          <a:r>
            <a:rPr lang="en-US" sz="1800" u="none" kern="1200" dirty="0" err="1">
              <a:latin typeface="Times New Roman" panose="02020603050405020304" pitchFamily="18" charset="0"/>
              <a:cs typeface="Times New Roman" panose="02020603050405020304" pitchFamily="18" charset="0"/>
            </a:rPr>
            <a:t>bản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thân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nó</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là</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một</a:t>
          </a:r>
          <a:r>
            <a:rPr lang="en-US" sz="1800" u="none" kern="1200" dirty="0">
              <a:latin typeface="Times New Roman" panose="02020603050405020304" pitchFamily="18" charset="0"/>
              <a:cs typeface="Times New Roman" panose="02020603050405020304" pitchFamily="18" charset="0"/>
            </a:rPr>
            <a:t> CSDL NoSQL </a:t>
          </a:r>
          <a:r>
            <a:rPr lang="en-US" sz="1800" u="none" kern="1200" dirty="0" err="1">
              <a:latin typeface="Times New Roman" panose="02020603050405020304" pitchFamily="18" charset="0"/>
              <a:cs typeface="Times New Roman" panose="02020603050405020304" pitchFamily="18" charset="0"/>
            </a:rPr>
            <a:t>có</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khóa-giá</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trị</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Vì</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bản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thân</a:t>
          </a:r>
          <a:r>
            <a:rPr lang="en-US" sz="1800" u="none" kern="1200" dirty="0">
              <a:latin typeface="Times New Roman" panose="02020603050405020304" pitchFamily="18" charset="0"/>
              <a:cs typeface="Times New Roman" panose="02020603050405020304" pitchFamily="18" charset="0"/>
            </a:rPr>
            <a:t> Redis </a:t>
          </a:r>
          <a:r>
            <a:rPr lang="en-US" sz="1800" u="none" kern="1200" dirty="0" err="1">
              <a:latin typeface="Times New Roman" panose="02020603050405020304" pitchFamily="18" charset="0"/>
              <a:cs typeface="Times New Roman" panose="02020603050405020304" pitchFamily="18" charset="0"/>
            </a:rPr>
            <a:t>được</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xây</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dựng</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trên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cấu</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trúc</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dữ</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liệu</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trong</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bộ</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nhớ</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nên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RedisGraph</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được</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tạo</a:t>
          </a:r>
          <a:r>
            <a:rPr lang="en-US" sz="1800" u="none" kern="1200" dirty="0">
              <a:latin typeface="Times New Roman" panose="02020603050405020304" pitchFamily="18" charset="0"/>
              <a:cs typeface="Times New Roman" panose="02020603050405020304" pitchFamily="18" charset="0"/>
            </a:rPr>
            <a:t> ra </a:t>
          </a:r>
          <a:r>
            <a:rPr lang="en-US" sz="1800" u="none" kern="1200" dirty="0" err="1">
              <a:latin typeface="Times New Roman" panose="02020603050405020304" pitchFamily="18" charset="0"/>
              <a:cs typeface="Times New Roman" panose="02020603050405020304" pitchFamily="18" charset="0"/>
            </a:rPr>
            <a:t>để</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có</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dữ</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liệu</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được</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lưu</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trữ</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trong</a:t>
          </a:r>
          <a:r>
            <a:rPr lang="en-US" sz="1800" u="none" kern="1200" dirty="0">
              <a:latin typeface="Times New Roman" panose="02020603050405020304" pitchFamily="18" charset="0"/>
              <a:cs typeface="Times New Roman" panose="02020603050405020304" pitchFamily="18" charset="0"/>
            </a:rPr>
            <a:t> Ram</a:t>
          </a:r>
        </a:p>
      </dsp:txBody>
      <dsp:txXfrm>
        <a:off x="2035582" y="1039207"/>
        <a:ext cx="5793580" cy="1169429"/>
      </dsp:txXfrm>
    </dsp:sp>
    <dsp:sp modelId="{75C0BE03-A8E7-4D73-9478-90FD2A345BFD}">
      <dsp:nvSpPr>
        <dsp:cNvPr id="0" name=""/>
        <dsp:cNvSpPr/>
      </dsp:nvSpPr>
      <dsp:spPr>
        <a:xfrm>
          <a:off x="0" y="1228023"/>
          <a:ext cx="2035582" cy="116942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lvl="0" algn="ctr" defTabSz="1289050">
            <a:lnSpc>
              <a:spcPct val="90000"/>
            </a:lnSpc>
            <a:spcBef>
              <a:spcPct val="0"/>
            </a:spcBef>
            <a:spcAft>
              <a:spcPct val="35000"/>
            </a:spcAft>
          </a:pPr>
          <a:r>
            <a:rPr lang="en-US" sz="2900" kern="1200" dirty="0" err="1">
              <a:latin typeface="Times New Roman" panose="02020603050405020304" pitchFamily="18" charset="0"/>
              <a:cs typeface="Times New Roman" panose="02020603050405020304" pitchFamily="18" charset="0"/>
            </a:rPr>
            <a:t>RedisGraph</a:t>
          </a:r>
          <a:endParaRPr lang="en-US" sz="2900" kern="1200" dirty="0">
            <a:latin typeface="Times New Roman" panose="02020603050405020304" pitchFamily="18" charset="0"/>
            <a:cs typeface="Times New Roman" panose="02020603050405020304" pitchFamily="18" charset="0"/>
          </a:endParaRPr>
        </a:p>
      </dsp:txBody>
      <dsp:txXfrm>
        <a:off x="57097" y="1285120"/>
        <a:ext cx="1921388" cy="1112332"/>
      </dsp:txXfrm>
    </dsp:sp>
    <dsp:sp modelId="{F92444F6-5951-4BAC-9290-3EC530FCF204}">
      <dsp:nvSpPr>
        <dsp:cNvPr id="0" name=""/>
        <dsp:cNvSpPr/>
      </dsp:nvSpPr>
      <dsp:spPr>
        <a:xfrm>
          <a:off x="2035582" y="2098008"/>
          <a:ext cx="5793580" cy="1169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just" defTabSz="800100">
            <a:lnSpc>
              <a:spcPct val="90000"/>
            </a:lnSpc>
            <a:spcBef>
              <a:spcPct val="0"/>
            </a:spcBef>
            <a:spcAft>
              <a:spcPct val="35000"/>
            </a:spcAft>
          </a:pPr>
          <a:r>
            <a:rPr lang="en-US" sz="1800" u="none" kern="1200" dirty="0" err="1">
              <a:latin typeface="Times New Roman" panose="02020603050405020304" pitchFamily="18" charset="0"/>
              <a:cs typeface="Times New Roman" panose="02020603050405020304" pitchFamily="18" charset="0"/>
            </a:rPr>
            <a:t>Là</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sự</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kết</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hợp</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của</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nhiều</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loại</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mô</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hình</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dữ</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liệu</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khác</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nhau</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và</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hỗ</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trợ</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đồ</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thị</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kho</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lưu</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trữ</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tài</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liệu</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lưu</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trữ</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khóa-giá</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trị</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và</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dựa</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trên</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đối</a:t>
          </a:r>
          <a:r>
            <a:rPr lang="en-US" sz="1800" u="none" kern="1200" dirty="0">
              <a:latin typeface="Times New Roman" panose="02020603050405020304" pitchFamily="18" charset="0"/>
              <a:cs typeface="Times New Roman" panose="02020603050405020304" pitchFamily="18" charset="0"/>
            </a:rPr>
            <a:t> </a:t>
          </a:r>
          <a:r>
            <a:rPr lang="en-US" sz="1800" u="none" kern="1200" dirty="0" err="1">
              <a:latin typeface="Times New Roman" panose="02020603050405020304" pitchFamily="18" charset="0"/>
              <a:cs typeface="Times New Roman" panose="02020603050405020304" pitchFamily="18" charset="0"/>
            </a:rPr>
            <a:t>tượng</a:t>
          </a:r>
          <a:endParaRPr lang="en-US" sz="1800" u="none" kern="1200" dirty="0">
            <a:latin typeface="Times New Roman" panose="02020603050405020304" pitchFamily="18" charset="0"/>
            <a:cs typeface="Times New Roman" panose="02020603050405020304" pitchFamily="18" charset="0"/>
          </a:endParaRPr>
        </a:p>
      </dsp:txBody>
      <dsp:txXfrm>
        <a:off x="2035582" y="2098008"/>
        <a:ext cx="5793580" cy="1169429"/>
      </dsp:txXfrm>
    </dsp:sp>
    <dsp:sp modelId="{5669363C-FDE0-4CD3-8AF8-96E8B56D2516}">
      <dsp:nvSpPr>
        <dsp:cNvPr id="0" name=""/>
        <dsp:cNvSpPr/>
      </dsp:nvSpPr>
      <dsp:spPr>
        <a:xfrm>
          <a:off x="0" y="2455924"/>
          <a:ext cx="2035582" cy="1169429"/>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lvl="0" algn="ctr" defTabSz="1289050">
            <a:lnSpc>
              <a:spcPct val="90000"/>
            </a:lnSpc>
            <a:spcBef>
              <a:spcPct val="0"/>
            </a:spcBef>
            <a:spcAft>
              <a:spcPct val="35000"/>
            </a:spcAft>
          </a:pPr>
          <a:r>
            <a:rPr lang="en-US" sz="2900" kern="1200" dirty="0" err="1">
              <a:latin typeface="Times New Roman" panose="02020603050405020304" pitchFamily="18" charset="0"/>
              <a:cs typeface="Times New Roman" panose="02020603050405020304" pitchFamily="18" charset="0"/>
            </a:rPr>
            <a:t>OrientDB</a:t>
          </a:r>
          <a:endParaRPr lang="en-US" sz="2900" kern="1200" dirty="0">
            <a:latin typeface="Times New Roman" panose="02020603050405020304" pitchFamily="18" charset="0"/>
            <a:cs typeface="Times New Roman" panose="02020603050405020304" pitchFamily="18" charset="0"/>
          </a:endParaRPr>
        </a:p>
      </dsp:txBody>
      <dsp:txXfrm>
        <a:off x="57097" y="2513021"/>
        <a:ext cx="1921388" cy="11123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150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728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408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89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142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618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223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947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645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97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b781190052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b78119005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957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519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761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127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577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058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b78119005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b78119005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b7811900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b7811900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259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376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55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990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78119005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78119005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4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rot="-249">
            <a:off x="720000" y="1586375"/>
            <a:ext cx="4144800" cy="20145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5200"/>
              <a:buNone/>
              <a:defRPr sz="48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rot="-746">
            <a:off x="720024" y="3601751"/>
            <a:ext cx="4144800" cy="3750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2800"/>
              <a:buNone/>
              <a:defRPr sz="1400">
                <a:solidFill>
                  <a:schemeClr val="dk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 name="Google Shape;11;p2"/>
          <p:cNvSpPr/>
          <p:nvPr/>
        </p:nvSpPr>
        <p:spPr>
          <a:xfrm rot="309939" flipH="1">
            <a:off x="-1805760" y="4342106"/>
            <a:ext cx="6400774" cy="1145927"/>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26100" y="2470825"/>
            <a:ext cx="6478194" cy="3671050"/>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102900" y="424157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565234" flipH="1">
            <a:off x="-299369" y="-492568"/>
            <a:ext cx="6308006"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81275" y="-1456325"/>
            <a:ext cx="5221213"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78050" y="3348713"/>
            <a:ext cx="2590275" cy="2511375"/>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9"/>
        <p:cNvGrpSpPr/>
        <p:nvPr/>
      </p:nvGrpSpPr>
      <p:grpSpPr>
        <a:xfrm>
          <a:off x="0" y="0"/>
          <a:ext cx="0" cy="0"/>
          <a:chOff x="0" y="0"/>
          <a:chExt cx="0" cy="0"/>
        </a:xfrm>
      </p:grpSpPr>
      <p:sp>
        <p:nvSpPr>
          <p:cNvPr id="90" name="Google Shape;90;p13"/>
          <p:cNvSpPr txBox="1">
            <a:spLocks noGrp="1"/>
          </p:cNvSpPr>
          <p:nvPr>
            <p:ph type="title" hasCustomPrompt="1"/>
          </p:nvPr>
        </p:nvSpPr>
        <p:spPr>
          <a:xfrm>
            <a:off x="1236750" y="13886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91" name="Google Shape;91;p13"/>
          <p:cNvSpPr txBox="1">
            <a:spLocks noGrp="1"/>
          </p:cNvSpPr>
          <p:nvPr>
            <p:ph type="subTitle" idx="1"/>
          </p:nvPr>
        </p:nvSpPr>
        <p:spPr>
          <a:xfrm>
            <a:off x="1645950" y="13886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2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2" name="Google Shape;92;p13"/>
          <p:cNvSpPr txBox="1">
            <a:spLocks noGrp="1"/>
          </p:cNvSpPr>
          <p:nvPr>
            <p:ph type="subTitle" idx="2"/>
          </p:nvPr>
        </p:nvSpPr>
        <p:spPr>
          <a:xfrm>
            <a:off x="1236750" y="17360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3"/>
          </p:nvPr>
        </p:nvSpPr>
        <p:spPr>
          <a:xfrm>
            <a:off x="720000" y="540000"/>
            <a:ext cx="7704000" cy="479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2800"/>
              <a:buNone/>
              <a:defRPr sz="254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4" name="Google Shape;94;p13"/>
          <p:cNvSpPr txBox="1">
            <a:spLocks noGrp="1"/>
          </p:cNvSpPr>
          <p:nvPr>
            <p:ph type="title" idx="4" hasCustomPrompt="1"/>
          </p:nvPr>
        </p:nvSpPr>
        <p:spPr>
          <a:xfrm>
            <a:off x="1236750" y="252925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95" name="Google Shape;95;p13"/>
          <p:cNvSpPr txBox="1">
            <a:spLocks noGrp="1"/>
          </p:cNvSpPr>
          <p:nvPr>
            <p:ph type="subTitle" idx="5"/>
          </p:nvPr>
        </p:nvSpPr>
        <p:spPr>
          <a:xfrm>
            <a:off x="1645950" y="252925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6" name="Google Shape;96;p13"/>
          <p:cNvSpPr txBox="1">
            <a:spLocks noGrp="1"/>
          </p:cNvSpPr>
          <p:nvPr>
            <p:ph type="subTitle" idx="6"/>
          </p:nvPr>
        </p:nvSpPr>
        <p:spPr>
          <a:xfrm>
            <a:off x="1236750" y="287665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3"/>
          <p:cNvSpPr txBox="1">
            <a:spLocks noGrp="1"/>
          </p:cNvSpPr>
          <p:nvPr>
            <p:ph type="title" idx="7" hasCustomPrompt="1"/>
          </p:nvPr>
        </p:nvSpPr>
        <p:spPr>
          <a:xfrm>
            <a:off x="1236750" y="36699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98" name="Google Shape;98;p13"/>
          <p:cNvSpPr txBox="1">
            <a:spLocks noGrp="1"/>
          </p:cNvSpPr>
          <p:nvPr>
            <p:ph type="subTitle" idx="8"/>
          </p:nvPr>
        </p:nvSpPr>
        <p:spPr>
          <a:xfrm>
            <a:off x="1645950" y="36699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99" name="Google Shape;99;p13"/>
          <p:cNvSpPr txBox="1">
            <a:spLocks noGrp="1"/>
          </p:cNvSpPr>
          <p:nvPr>
            <p:ph type="subTitle" idx="9"/>
          </p:nvPr>
        </p:nvSpPr>
        <p:spPr>
          <a:xfrm>
            <a:off x="1236750" y="40173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0" name="Google Shape;100;p13"/>
          <p:cNvSpPr txBox="1">
            <a:spLocks noGrp="1"/>
          </p:cNvSpPr>
          <p:nvPr>
            <p:ph type="title" idx="13" hasCustomPrompt="1"/>
          </p:nvPr>
        </p:nvSpPr>
        <p:spPr>
          <a:xfrm>
            <a:off x="5137725" y="13886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1" name="Google Shape;101;p13"/>
          <p:cNvSpPr txBox="1">
            <a:spLocks noGrp="1"/>
          </p:cNvSpPr>
          <p:nvPr>
            <p:ph type="subTitle" idx="14"/>
          </p:nvPr>
        </p:nvSpPr>
        <p:spPr>
          <a:xfrm>
            <a:off x="5546925" y="13886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2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2" name="Google Shape;102;p13"/>
          <p:cNvSpPr txBox="1">
            <a:spLocks noGrp="1"/>
          </p:cNvSpPr>
          <p:nvPr>
            <p:ph type="subTitle" idx="15"/>
          </p:nvPr>
        </p:nvSpPr>
        <p:spPr>
          <a:xfrm>
            <a:off x="5137725" y="17360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16" hasCustomPrompt="1"/>
          </p:nvPr>
        </p:nvSpPr>
        <p:spPr>
          <a:xfrm>
            <a:off x="5137725" y="252925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4" name="Google Shape;104;p13"/>
          <p:cNvSpPr txBox="1">
            <a:spLocks noGrp="1"/>
          </p:cNvSpPr>
          <p:nvPr>
            <p:ph type="subTitle" idx="17"/>
          </p:nvPr>
        </p:nvSpPr>
        <p:spPr>
          <a:xfrm>
            <a:off x="5546925" y="252925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5" name="Google Shape;105;p13"/>
          <p:cNvSpPr txBox="1">
            <a:spLocks noGrp="1"/>
          </p:cNvSpPr>
          <p:nvPr>
            <p:ph type="subTitle" idx="18"/>
          </p:nvPr>
        </p:nvSpPr>
        <p:spPr>
          <a:xfrm>
            <a:off x="5137725" y="287665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3"/>
          <p:cNvSpPr txBox="1">
            <a:spLocks noGrp="1"/>
          </p:cNvSpPr>
          <p:nvPr>
            <p:ph type="title" idx="19" hasCustomPrompt="1"/>
          </p:nvPr>
        </p:nvSpPr>
        <p:spPr>
          <a:xfrm>
            <a:off x="5137725" y="3669900"/>
            <a:ext cx="409200" cy="347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400"/>
              <a:buNone/>
              <a:defRPr sz="24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07" name="Google Shape;107;p13"/>
          <p:cNvSpPr txBox="1">
            <a:spLocks noGrp="1"/>
          </p:cNvSpPr>
          <p:nvPr>
            <p:ph type="subTitle" idx="20"/>
          </p:nvPr>
        </p:nvSpPr>
        <p:spPr>
          <a:xfrm>
            <a:off x="5546925" y="3669900"/>
            <a:ext cx="2379600" cy="3474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Font typeface="Luckiest Guy"/>
              <a:buNone/>
              <a:defRPr sz="2000" b="1">
                <a:solidFill>
                  <a:schemeClr val="lt2"/>
                </a:solidFill>
                <a:latin typeface="Signika"/>
                <a:ea typeface="Signika"/>
                <a:cs typeface="Signika"/>
                <a:sym typeface="Signika"/>
              </a:defRPr>
            </a:lvl1pPr>
            <a:lvl2pPr lvl="1" rtl="0">
              <a:lnSpc>
                <a:spcPct val="100000"/>
              </a:lnSpc>
              <a:spcBef>
                <a:spcPts val="0"/>
              </a:spcBef>
              <a:spcAft>
                <a:spcPts val="0"/>
              </a:spcAft>
              <a:buSzPts val="1400"/>
              <a:buFont typeface="Luckiest Guy"/>
              <a:buNone/>
              <a:defRPr>
                <a:latin typeface="Luckiest Guy"/>
                <a:ea typeface="Luckiest Guy"/>
                <a:cs typeface="Luckiest Guy"/>
                <a:sym typeface="Luckiest Guy"/>
              </a:defRPr>
            </a:lvl2pPr>
            <a:lvl3pPr lvl="2" rtl="0">
              <a:lnSpc>
                <a:spcPct val="100000"/>
              </a:lnSpc>
              <a:spcBef>
                <a:spcPts val="0"/>
              </a:spcBef>
              <a:spcAft>
                <a:spcPts val="0"/>
              </a:spcAft>
              <a:buSzPts val="1400"/>
              <a:buFont typeface="Luckiest Guy"/>
              <a:buNone/>
              <a:defRPr>
                <a:latin typeface="Luckiest Guy"/>
                <a:ea typeface="Luckiest Guy"/>
                <a:cs typeface="Luckiest Guy"/>
                <a:sym typeface="Luckiest Guy"/>
              </a:defRPr>
            </a:lvl3pPr>
            <a:lvl4pPr lvl="3" rtl="0">
              <a:lnSpc>
                <a:spcPct val="100000"/>
              </a:lnSpc>
              <a:spcBef>
                <a:spcPts val="0"/>
              </a:spcBef>
              <a:spcAft>
                <a:spcPts val="0"/>
              </a:spcAft>
              <a:buSzPts val="1400"/>
              <a:buFont typeface="Luckiest Guy"/>
              <a:buNone/>
              <a:defRPr>
                <a:latin typeface="Luckiest Guy"/>
                <a:ea typeface="Luckiest Guy"/>
                <a:cs typeface="Luckiest Guy"/>
                <a:sym typeface="Luckiest Guy"/>
              </a:defRPr>
            </a:lvl4pPr>
            <a:lvl5pPr lvl="4" rtl="0">
              <a:lnSpc>
                <a:spcPct val="100000"/>
              </a:lnSpc>
              <a:spcBef>
                <a:spcPts val="0"/>
              </a:spcBef>
              <a:spcAft>
                <a:spcPts val="0"/>
              </a:spcAft>
              <a:buSzPts val="1400"/>
              <a:buFont typeface="Luckiest Guy"/>
              <a:buNone/>
              <a:defRPr>
                <a:latin typeface="Luckiest Guy"/>
                <a:ea typeface="Luckiest Guy"/>
                <a:cs typeface="Luckiest Guy"/>
                <a:sym typeface="Luckiest Guy"/>
              </a:defRPr>
            </a:lvl5pPr>
            <a:lvl6pPr lvl="5" rtl="0">
              <a:lnSpc>
                <a:spcPct val="100000"/>
              </a:lnSpc>
              <a:spcBef>
                <a:spcPts val="0"/>
              </a:spcBef>
              <a:spcAft>
                <a:spcPts val="0"/>
              </a:spcAft>
              <a:buSzPts val="1400"/>
              <a:buFont typeface="Luckiest Guy"/>
              <a:buNone/>
              <a:defRPr>
                <a:latin typeface="Luckiest Guy"/>
                <a:ea typeface="Luckiest Guy"/>
                <a:cs typeface="Luckiest Guy"/>
                <a:sym typeface="Luckiest Guy"/>
              </a:defRPr>
            </a:lvl6pPr>
            <a:lvl7pPr lvl="6" rtl="0">
              <a:lnSpc>
                <a:spcPct val="100000"/>
              </a:lnSpc>
              <a:spcBef>
                <a:spcPts val="0"/>
              </a:spcBef>
              <a:spcAft>
                <a:spcPts val="0"/>
              </a:spcAft>
              <a:buSzPts val="1400"/>
              <a:buFont typeface="Luckiest Guy"/>
              <a:buNone/>
              <a:defRPr>
                <a:latin typeface="Luckiest Guy"/>
                <a:ea typeface="Luckiest Guy"/>
                <a:cs typeface="Luckiest Guy"/>
                <a:sym typeface="Luckiest Guy"/>
              </a:defRPr>
            </a:lvl7pPr>
            <a:lvl8pPr lvl="7" rtl="0">
              <a:lnSpc>
                <a:spcPct val="100000"/>
              </a:lnSpc>
              <a:spcBef>
                <a:spcPts val="0"/>
              </a:spcBef>
              <a:spcAft>
                <a:spcPts val="0"/>
              </a:spcAft>
              <a:buSzPts val="1400"/>
              <a:buFont typeface="Luckiest Guy"/>
              <a:buNone/>
              <a:defRPr>
                <a:latin typeface="Luckiest Guy"/>
                <a:ea typeface="Luckiest Guy"/>
                <a:cs typeface="Luckiest Guy"/>
                <a:sym typeface="Luckiest Guy"/>
              </a:defRPr>
            </a:lvl8pPr>
            <a:lvl9pPr lvl="8" rtl="0">
              <a:lnSpc>
                <a:spcPct val="100000"/>
              </a:lnSpc>
              <a:spcBef>
                <a:spcPts val="0"/>
              </a:spcBef>
              <a:spcAft>
                <a:spcPts val="0"/>
              </a:spcAft>
              <a:buSzPts val="1400"/>
              <a:buFont typeface="Luckiest Guy"/>
              <a:buNone/>
              <a:defRPr>
                <a:latin typeface="Luckiest Guy"/>
                <a:ea typeface="Luckiest Guy"/>
                <a:cs typeface="Luckiest Guy"/>
                <a:sym typeface="Luckiest Guy"/>
              </a:defRPr>
            </a:lvl9pPr>
          </a:lstStyle>
          <a:p>
            <a:endParaRPr/>
          </a:p>
        </p:txBody>
      </p:sp>
      <p:sp>
        <p:nvSpPr>
          <p:cNvPr id="108" name="Google Shape;108;p13"/>
          <p:cNvSpPr txBox="1">
            <a:spLocks noGrp="1"/>
          </p:cNvSpPr>
          <p:nvPr>
            <p:ph type="subTitle" idx="21"/>
          </p:nvPr>
        </p:nvSpPr>
        <p:spPr>
          <a:xfrm>
            <a:off x="5137725" y="4017300"/>
            <a:ext cx="2788800" cy="510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3"/>
          <p:cNvSpPr/>
          <p:nvPr/>
        </p:nvSpPr>
        <p:spPr>
          <a:xfrm rot="344">
            <a:off x="494442" y="4810946"/>
            <a:ext cx="8155095"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rot="10499964" flipH="1">
            <a:off x="-1133341" y="-479783"/>
            <a:ext cx="6400773" cy="124158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4066625" y="-1349400"/>
            <a:ext cx="6584409"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rot="-5399656">
            <a:off x="4765442" y="2984646"/>
            <a:ext cx="8155095"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rot="5972366" flipH="1">
            <a:off x="5172357" y="2312789"/>
            <a:ext cx="7366451" cy="256259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1255446" flipH="1">
            <a:off x="2195647" y="4140025"/>
            <a:ext cx="7365744" cy="25625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_1_1">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4572000" y="1980000"/>
            <a:ext cx="3852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4"/>
          <p:cNvSpPr txBox="1">
            <a:spLocks noGrp="1"/>
          </p:cNvSpPr>
          <p:nvPr>
            <p:ph type="subTitle" idx="1"/>
          </p:nvPr>
        </p:nvSpPr>
        <p:spPr>
          <a:xfrm>
            <a:off x="4572000" y="2552700"/>
            <a:ext cx="3852000" cy="1374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14"/>
          <p:cNvSpPr/>
          <p:nvPr/>
        </p:nvSpPr>
        <p:spPr>
          <a:xfrm rot="10800000">
            <a:off x="-2556898"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rot="3857578">
            <a:off x="7968227" y="-6178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137095" flipH="1">
            <a:off x="208407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820164">
            <a:off x="-1973662"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_1_1_1">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720000" y="1980000"/>
            <a:ext cx="38520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2800"/>
              <a:buNone/>
              <a:defRPr sz="2500">
                <a:solidFill>
                  <a:schemeClr val="lt2"/>
                </a:solidFill>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25" name="Google Shape;125;p15"/>
          <p:cNvSpPr txBox="1">
            <a:spLocks noGrp="1"/>
          </p:cNvSpPr>
          <p:nvPr>
            <p:ph type="subTitle" idx="1"/>
          </p:nvPr>
        </p:nvSpPr>
        <p:spPr>
          <a:xfrm>
            <a:off x="720000" y="2552700"/>
            <a:ext cx="3852000" cy="13743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8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26" name="Google Shape;126;p15"/>
          <p:cNvSpPr/>
          <p:nvPr/>
        </p:nvSpPr>
        <p:spPr>
          <a:xfrm rot="7587651">
            <a:off x="7835307" y="-586872"/>
            <a:ext cx="1647000" cy="15633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960034" y="4630597"/>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rot="10560097" flipH="1">
            <a:off x="-1230641" y="-469819"/>
            <a:ext cx="7544920" cy="124147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rot="10513411">
            <a:off x="-879566" y="3618898"/>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9979836">
            <a:off x="-350606" y="-1276852"/>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3" name="Google Shape;133;p16"/>
          <p:cNvSpPr txBox="1">
            <a:spLocks noGrp="1"/>
          </p:cNvSpPr>
          <p:nvPr>
            <p:ph type="title" idx="2"/>
          </p:nvPr>
        </p:nvSpPr>
        <p:spPr>
          <a:xfrm>
            <a:off x="835600" y="28003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4" name="Google Shape;134;p16"/>
          <p:cNvSpPr txBox="1">
            <a:spLocks noGrp="1"/>
          </p:cNvSpPr>
          <p:nvPr>
            <p:ph type="subTitle" idx="1"/>
          </p:nvPr>
        </p:nvSpPr>
        <p:spPr>
          <a:xfrm>
            <a:off x="835600" y="3197250"/>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16"/>
          <p:cNvSpPr txBox="1">
            <a:spLocks noGrp="1"/>
          </p:cNvSpPr>
          <p:nvPr>
            <p:ph type="title" idx="3"/>
          </p:nvPr>
        </p:nvSpPr>
        <p:spPr>
          <a:xfrm>
            <a:off x="3498750" y="28003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6" name="Google Shape;136;p16"/>
          <p:cNvSpPr txBox="1">
            <a:spLocks noGrp="1"/>
          </p:cNvSpPr>
          <p:nvPr>
            <p:ph type="subTitle" idx="4"/>
          </p:nvPr>
        </p:nvSpPr>
        <p:spPr>
          <a:xfrm>
            <a:off x="3498750" y="3197250"/>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p16"/>
          <p:cNvSpPr txBox="1">
            <a:spLocks noGrp="1"/>
          </p:cNvSpPr>
          <p:nvPr>
            <p:ph type="title" idx="5"/>
          </p:nvPr>
        </p:nvSpPr>
        <p:spPr>
          <a:xfrm>
            <a:off x="6161900" y="28003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38" name="Google Shape;138;p16"/>
          <p:cNvSpPr txBox="1">
            <a:spLocks noGrp="1"/>
          </p:cNvSpPr>
          <p:nvPr>
            <p:ph type="subTitle" idx="6"/>
          </p:nvPr>
        </p:nvSpPr>
        <p:spPr>
          <a:xfrm>
            <a:off x="6161900" y="3197250"/>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6"/>
          <p:cNvSpPr/>
          <p:nvPr/>
        </p:nvSpPr>
        <p:spPr>
          <a:xfrm rot="-138344" flipH="1">
            <a:off x="-1025254" y="45669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rot="10513411">
            <a:off x="-1316068" y="348804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rot="10499964" flipH="1">
            <a:off x="-797491" y="-666658"/>
            <a:ext cx="6400773" cy="124158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3959475" y="-1536275"/>
            <a:ext cx="6584409"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1">
  <p:cSld name="CUSTOM_2_1">
    <p:spTree>
      <p:nvGrpSpPr>
        <p:cNvPr id="1" name="Shape 143"/>
        <p:cNvGrpSpPr/>
        <p:nvPr/>
      </p:nvGrpSpPr>
      <p:grpSpPr>
        <a:xfrm>
          <a:off x="0" y="0"/>
          <a:ext cx="0" cy="0"/>
          <a:chOff x="0" y="0"/>
          <a:chExt cx="0" cy="0"/>
        </a:xfrm>
      </p:grpSpPr>
      <p:sp>
        <p:nvSpPr>
          <p:cNvPr id="144" name="Google Shape;144;p17"/>
          <p:cNvSpPr/>
          <p:nvPr/>
        </p:nvSpPr>
        <p:spPr>
          <a:xfrm rot="1529064">
            <a:off x="7726677" y="4487541"/>
            <a:ext cx="1974038" cy="179658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rot="-3724802">
            <a:off x="-1118294" y="-207033"/>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rot="4809646">
            <a:off x="-1569969" y="-1638747"/>
            <a:ext cx="4490270" cy="2544785"/>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7"/>
          <p:cNvSpPr/>
          <p:nvPr/>
        </p:nvSpPr>
        <p:spPr>
          <a:xfrm rot="7863312">
            <a:off x="5748519" y="4184382"/>
            <a:ext cx="4490470" cy="254477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9" name="Google Shape;149;p17"/>
          <p:cNvSpPr txBox="1">
            <a:spLocks noGrp="1"/>
          </p:cNvSpPr>
          <p:nvPr>
            <p:ph type="title" idx="2"/>
          </p:nvPr>
        </p:nvSpPr>
        <p:spPr>
          <a:xfrm>
            <a:off x="683200" y="3281100"/>
            <a:ext cx="2146500" cy="476100"/>
          </a:xfrm>
          <a:prstGeom prst="rect">
            <a:avLst/>
          </a:prstGeom>
          <a:noFill/>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0" name="Google Shape;150;p17"/>
          <p:cNvSpPr txBox="1">
            <a:spLocks noGrp="1"/>
          </p:cNvSpPr>
          <p:nvPr>
            <p:ph type="subTitle" idx="1"/>
          </p:nvPr>
        </p:nvSpPr>
        <p:spPr>
          <a:xfrm>
            <a:off x="79350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17"/>
          <p:cNvSpPr txBox="1">
            <a:spLocks noGrp="1"/>
          </p:cNvSpPr>
          <p:nvPr>
            <p:ph type="title" idx="3"/>
          </p:nvPr>
        </p:nvSpPr>
        <p:spPr>
          <a:xfrm>
            <a:off x="3041550" y="328110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2" name="Google Shape;152;p17"/>
          <p:cNvSpPr txBox="1">
            <a:spLocks noGrp="1"/>
          </p:cNvSpPr>
          <p:nvPr>
            <p:ph type="subTitle" idx="4"/>
          </p:nvPr>
        </p:nvSpPr>
        <p:spPr>
          <a:xfrm>
            <a:off x="315180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17"/>
          <p:cNvSpPr txBox="1">
            <a:spLocks noGrp="1"/>
          </p:cNvSpPr>
          <p:nvPr>
            <p:ph type="title" idx="5"/>
          </p:nvPr>
        </p:nvSpPr>
        <p:spPr>
          <a:xfrm>
            <a:off x="5399900" y="328110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4" name="Google Shape;154;p17"/>
          <p:cNvSpPr txBox="1">
            <a:spLocks noGrp="1"/>
          </p:cNvSpPr>
          <p:nvPr>
            <p:ph type="subTitle" idx="6"/>
          </p:nvPr>
        </p:nvSpPr>
        <p:spPr>
          <a:xfrm>
            <a:off x="5510150" y="367800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5" name="Google Shape;155;p17"/>
          <p:cNvSpPr txBox="1">
            <a:spLocks noGrp="1"/>
          </p:cNvSpPr>
          <p:nvPr>
            <p:ph type="title" idx="7"/>
          </p:nvPr>
        </p:nvSpPr>
        <p:spPr>
          <a:xfrm>
            <a:off x="159760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6" name="Google Shape;156;p17"/>
          <p:cNvSpPr txBox="1">
            <a:spLocks noGrp="1"/>
          </p:cNvSpPr>
          <p:nvPr>
            <p:ph type="subTitle" idx="8"/>
          </p:nvPr>
        </p:nvSpPr>
        <p:spPr>
          <a:xfrm>
            <a:off x="170790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7" name="Google Shape;157;p17"/>
          <p:cNvSpPr txBox="1">
            <a:spLocks noGrp="1"/>
          </p:cNvSpPr>
          <p:nvPr>
            <p:ph type="title" idx="9"/>
          </p:nvPr>
        </p:nvSpPr>
        <p:spPr>
          <a:xfrm>
            <a:off x="395595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58" name="Google Shape;158;p17"/>
          <p:cNvSpPr txBox="1">
            <a:spLocks noGrp="1"/>
          </p:cNvSpPr>
          <p:nvPr>
            <p:ph type="subTitle" idx="13"/>
          </p:nvPr>
        </p:nvSpPr>
        <p:spPr>
          <a:xfrm>
            <a:off x="406620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9" name="Google Shape;159;p17"/>
          <p:cNvSpPr txBox="1">
            <a:spLocks noGrp="1"/>
          </p:cNvSpPr>
          <p:nvPr>
            <p:ph type="title" idx="14"/>
          </p:nvPr>
        </p:nvSpPr>
        <p:spPr>
          <a:xfrm>
            <a:off x="6314300" y="16419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0" name="Google Shape;160;p17"/>
          <p:cNvSpPr txBox="1">
            <a:spLocks noGrp="1"/>
          </p:cNvSpPr>
          <p:nvPr>
            <p:ph type="subTitle" idx="15"/>
          </p:nvPr>
        </p:nvSpPr>
        <p:spPr>
          <a:xfrm>
            <a:off x="6424550" y="2038850"/>
            <a:ext cx="19260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ive Columns 1">
  <p:cSld name="CUSTOM_2_1_2">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0000" y="3454925"/>
            <a:ext cx="2146500" cy="476100"/>
          </a:xfrm>
          <a:prstGeom prst="rect">
            <a:avLst/>
          </a:prstGeom>
          <a:noFill/>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3" name="Google Shape;163;p18"/>
          <p:cNvSpPr txBox="1">
            <a:spLocks noGrp="1"/>
          </p:cNvSpPr>
          <p:nvPr>
            <p:ph type="subTitle" idx="1"/>
          </p:nvPr>
        </p:nvSpPr>
        <p:spPr>
          <a:xfrm>
            <a:off x="720000"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18"/>
          <p:cNvSpPr txBox="1">
            <a:spLocks noGrp="1"/>
          </p:cNvSpPr>
          <p:nvPr>
            <p:ph type="title" idx="2"/>
          </p:nvPr>
        </p:nvSpPr>
        <p:spPr>
          <a:xfrm>
            <a:off x="3498750" y="34549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5" name="Google Shape;165;p18"/>
          <p:cNvSpPr txBox="1">
            <a:spLocks noGrp="1"/>
          </p:cNvSpPr>
          <p:nvPr>
            <p:ph type="subTitle" idx="3"/>
          </p:nvPr>
        </p:nvSpPr>
        <p:spPr>
          <a:xfrm>
            <a:off x="3498750"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p18"/>
          <p:cNvSpPr txBox="1">
            <a:spLocks noGrp="1"/>
          </p:cNvSpPr>
          <p:nvPr>
            <p:ph type="title" idx="4"/>
          </p:nvPr>
        </p:nvSpPr>
        <p:spPr>
          <a:xfrm>
            <a:off x="6277125" y="34549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7" name="Google Shape;167;p18"/>
          <p:cNvSpPr txBox="1">
            <a:spLocks noGrp="1"/>
          </p:cNvSpPr>
          <p:nvPr>
            <p:ph type="subTitle" idx="5"/>
          </p:nvPr>
        </p:nvSpPr>
        <p:spPr>
          <a:xfrm>
            <a:off x="6277125" y="38518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 name="Google Shape;168;p18"/>
          <p:cNvSpPr txBox="1">
            <a:spLocks noGrp="1"/>
          </p:cNvSpPr>
          <p:nvPr>
            <p:ph type="title" idx="6"/>
          </p:nvPr>
        </p:nvSpPr>
        <p:spPr>
          <a:xfrm>
            <a:off x="720000" y="18157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69" name="Google Shape;169;p18"/>
          <p:cNvSpPr txBox="1">
            <a:spLocks noGrp="1"/>
          </p:cNvSpPr>
          <p:nvPr>
            <p:ph type="subTitle" idx="7"/>
          </p:nvPr>
        </p:nvSpPr>
        <p:spPr>
          <a:xfrm>
            <a:off x="720000" y="22126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18"/>
          <p:cNvSpPr txBox="1">
            <a:spLocks noGrp="1"/>
          </p:cNvSpPr>
          <p:nvPr>
            <p:ph type="title" idx="8"/>
          </p:nvPr>
        </p:nvSpPr>
        <p:spPr>
          <a:xfrm>
            <a:off x="6277125" y="18157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1800"/>
              <a:buNone/>
              <a:defRPr sz="1800">
                <a:solidFill>
                  <a:schemeClr val="lt2"/>
                </a:solidFill>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a:endParaRPr/>
          </a:p>
        </p:txBody>
      </p:sp>
      <p:sp>
        <p:nvSpPr>
          <p:cNvPr id="171" name="Google Shape;171;p18"/>
          <p:cNvSpPr txBox="1">
            <a:spLocks noGrp="1"/>
          </p:cNvSpPr>
          <p:nvPr>
            <p:ph type="subTitle" idx="9"/>
          </p:nvPr>
        </p:nvSpPr>
        <p:spPr>
          <a:xfrm>
            <a:off x="6277125" y="22126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18"/>
          <p:cNvSpPr/>
          <p:nvPr/>
        </p:nvSpPr>
        <p:spPr>
          <a:xfrm rot="2214169">
            <a:off x="7577803" y="-782943"/>
            <a:ext cx="1918405" cy="157438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rot="-10565174" flipH="1">
            <a:off x="-558844" y="-875387"/>
            <a:ext cx="7278875"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rot="5218157" flipH="1">
            <a:off x="1130872" y="-2327762"/>
            <a:ext cx="1435466" cy="4875128"/>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rot="10513411">
            <a:off x="7021182" y="-85223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txBox="1">
            <a:spLocks noGrp="1"/>
          </p:cNvSpPr>
          <p:nvPr>
            <p:ph type="title" idx="13"/>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7">
    <p:bg>
      <p:bgPr>
        <a:solidFill>
          <a:schemeClr val="lt2"/>
        </a:solidFill>
        <a:effectLst/>
      </p:bgPr>
    </p:bg>
    <p:spTree>
      <p:nvGrpSpPr>
        <p:cNvPr id="1" name="Shape 177"/>
        <p:cNvGrpSpPr/>
        <p:nvPr/>
      </p:nvGrpSpPr>
      <p:grpSpPr>
        <a:xfrm>
          <a:off x="0" y="0"/>
          <a:ext cx="0" cy="0"/>
          <a:chOff x="0" y="0"/>
          <a:chExt cx="0" cy="0"/>
        </a:xfrm>
      </p:grpSpPr>
      <p:sp>
        <p:nvSpPr>
          <p:cNvPr id="178" name="Google Shape;178;p19"/>
          <p:cNvSpPr txBox="1">
            <a:spLocks noGrp="1"/>
          </p:cNvSpPr>
          <p:nvPr>
            <p:ph type="title" hasCustomPrompt="1"/>
          </p:nvPr>
        </p:nvSpPr>
        <p:spPr>
          <a:xfrm>
            <a:off x="901650" y="1501050"/>
            <a:ext cx="3488700" cy="92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5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79" name="Google Shape;179;p19"/>
          <p:cNvSpPr txBox="1">
            <a:spLocks noGrp="1"/>
          </p:cNvSpPr>
          <p:nvPr>
            <p:ph type="subTitle" idx="1"/>
          </p:nvPr>
        </p:nvSpPr>
        <p:spPr>
          <a:xfrm>
            <a:off x="901650" y="2230650"/>
            <a:ext cx="3488700" cy="693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0" name="Google Shape;180;p19"/>
          <p:cNvSpPr txBox="1">
            <a:spLocks noGrp="1"/>
          </p:cNvSpPr>
          <p:nvPr>
            <p:ph type="title" idx="2" hasCustomPrompt="1"/>
          </p:nvPr>
        </p:nvSpPr>
        <p:spPr>
          <a:xfrm>
            <a:off x="4753650" y="1501050"/>
            <a:ext cx="3488700" cy="920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5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81" name="Google Shape;181;p19"/>
          <p:cNvSpPr txBox="1">
            <a:spLocks noGrp="1"/>
          </p:cNvSpPr>
          <p:nvPr>
            <p:ph type="subTitle" idx="3"/>
          </p:nvPr>
        </p:nvSpPr>
        <p:spPr>
          <a:xfrm>
            <a:off x="4753650" y="2230650"/>
            <a:ext cx="3488700" cy="693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2" name="Google Shape;182;p19"/>
          <p:cNvSpPr txBox="1">
            <a:spLocks noGrp="1"/>
          </p:cNvSpPr>
          <p:nvPr>
            <p:ph type="title" idx="4" hasCustomPrompt="1"/>
          </p:nvPr>
        </p:nvSpPr>
        <p:spPr>
          <a:xfrm>
            <a:off x="2827575" y="3246450"/>
            <a:ext cx="3488700" cy="809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4800"/>
              <a:buNone/>
              <a:defRPr sz="50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r>
              <a:t>xx%</a:t>
            </a:r>
          </a:p>
        </p:txBody>
      </p:sp>
      <p:sp>
        <p:nvSpPr>
          <p:cNvPr id="183" name="Google Shape;183;p19"/>
          <p:cNvSpPr txBox="1">
            <a:spLocks noGrp="1"/>
          </p:cNvSpPr>
          <p:nvPr>
            <p:ph type="subTitle" idx="5"/>
          </p:nvPr>
        </p:nvSpPr>
        <p:spPr>
          <a:xfrm>
            <a:off x="2827475" y="3920700"/>
            <a:ext cx="3488700" cy="693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4" name="Google Shape;184;p19"/>
          <p:cNvSpPr/>
          <p:nvPr/>
        </p:nvSpPr>
        <p:spPr>
          <a:xfrm rot="10800000">
            <a:off x="-1811186" y="-711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137095" flipH="1">
            <a:off x="-368793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570820">
            <a:off x="-505882" y="-1768541"/>
            <a:ext cx="11965368" cy="357752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820164">
            <a:off x="-7883937"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137083">
            <a:off x="6052155" y="4059191"/>
            <a:ext cx="6972127"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rot="9979836" flipH="1">
            <a:off x="3364481" y="2961019"/>
            <a:ext cx="10722477" cy="343783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2_1_1">
    <p:spTree>
      <p:nvGrpSpPr>
        <p:cNvPr id="1" name="Shape 190"/>
        <p:cNvGrpSpPr/>
        <p:nvPr/>
      </p:nvGrpSpPr>
      <p:grpSpPr>
        <a:xfrm>
          <a:off x="0" y="0"/>
          <a:ext cx="0" cy="0"/>
          <a:chOff x="0" y="0"/>
          <a:chExt cx="0" cy="0"/>
        </a:xfrm>
      </p:grpSpPr>
      <p:sp>
        <p:nvSpPr>
          <p:cNvPr id="191" name="Google Shape;191;p20"/>
          <p:cNvSpPr/>
          <p:nvPr/>
        </p:nvSpPr>
        <p:spPr>
          <a:xfrm rot="-138344" flipH="1">
            <a:off x="-949054" y="47193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rot="10513411">
            <a:off x="-1218443" y="367659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rot="10731167" flipH="1">
            <a:off x="6074382" y="-626759"/>
            <a:ext cx="6400957" cy="124156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rot="231261">
            <a:off x="2939279" y="-1702030"/>
            <a:ext cx="6584472" cy="2387788"/>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rot="-3724802">
            <a:off x="-1181994" y="-5506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rot="-5616881">
            <a:off x="-2192086" y="-1024759"/>
            <a:ext cx="4645754" cy="25447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98" name="Google Shape;198;p20"/>
          <p:cNvSpPr txBox="1">
            <a:spLocks noGrp="1"/>
          </p:cNvSpPr>
          <p:nvPr>
            <p:ph type="title" idx="2"/>
          </p:nvPr>
        </p:nvSpPr>
        <p:spPr>
          <a:xfrm>
            <a:off x="720000" y="3226325"/>
            <a:ext cx="2146500" cy="4761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99" name="Google Shape;199;p20"/>
          <p:cNvSpPr txBox="1">
            <a:spLocks noGrp="1"/>
          </p:cNvSpPr>
          <p:nvPr>
            <p:ph type="subTitle" idx="1"/>
          </p:nvPr>
        </p:nvSpPr>
        <p:spPr>
          <a:xfrm>
            <a:off x="720000" y="3623225"/>
            <a:ext cx="2146500" cy="7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 name="Google Shape;200;p20"/>
          <p:cNvSpPr txBox="1">
            <a:spLocks noGrp="1"/>
          </p:cNvSpPr>
          <p:nvPr>
            <p:ph type="title" idx="3"/>
          </p:nvPr>
        </p:nvSpPr>
        <p:spPr>
          <a:xfrm>
            <a:off x="6277500" y="3226325"/>
            <a:ext cx="2146500" cy="4761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1" name="Google Shape;201;p20"/>
          <p:cNvSpPr txBox="1">
            <a:spLocks noGrp="1"/>
          </p:cNvSpPr>
          <p:nvPr>
            <p:ph type="subTitle" idx="4"/>
          </p:nvPr>
        </p:nvSpPr>
        <p:spPr>
          <a:xfrm>
            <a:off x="6277500" y="3623225"/>
            <a:ext cx="2146500" cy="794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2" name="Google Shape;202;p20"/>
          <p:cNvSpPr txBox="1">
            <a:spLocks noGrp="1"/>
          </p:cNvSpPr>
          <p:nvPr>
            <p:ph type="title" idx="5"/>
          </p:nvPr>
        </p:nvSpPr>
        <p:spPr>
          <a:xfrm>
            <a:off x="720000" y="1587175"/>
            <a:ext cx="2146500" cy="476100"/>
          </a:xfrm>
          <a:prstGeom prst="rect">
            <a:avLst/>
          </a:prstGeom>
        </p:spPr>
        <p:txBody>
          <a:bodyPr spcFirstLastPara="1" wrap="square" lIns="91425" tIns="91425" rIns="91425" bIns="91425" anchor="b" anchorCtr="0">
            <a:normAutofit/>
          </a:bodyPr>
          <a:lstStyle>
            <a:lvl1pPr lvl="0"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3" name="Google Shape;203;p20"/>
          <p:cNvSpPr txBox="1">
            <a:spLocks noGrp="1"/>
          </p:cNvSpPr>
          <p:nvPr>
            <p:ph type="subTitle" idx="6"/>
          </p:nvPr>
        </p:nvSpPr>
        <p:spPr>
          <a:xfrm>
            <a:off x="720000" y="1984075"/>
            <a:ext cx="2146500" cy="794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4" name="Google Shape;204;p20"/>
          <p:cNvSpPr txBox="1">
            <a:spLocks noGrp="1"/>
          </p:cNvSpPr>
          <p:nvPr>
            <p:ph type="title" idx="7"/>
          </p:nvPr>
        </p:nvSpPr>
        <p:spPr>
          <a:xfrm>
            <a:off x="6277500" y="1587175"/>
            <a:ext cx="2146500" cy="4761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5" name="Google Shape;205;p20"/>
          <p:cNvSpPr txBox="1">
            <a:spLocks noGrp="1"/>
          </p:cNvSpPr>
          <p:nvPr>
            <p:ph type="subTitle" idx="8"/>
          </p:nvPr>
        </p:nvSpPr>
        <p:spPr>
          <a:xfrm>
            <a:off x="6277500" y="1984075"/>
            <a:ext cx="2146500" cy="794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2">
  <p:cSld name="CUSTOM_2_1_1_1">
    <p:spTree>
      <p:nvGrpSpPr>
        <p:cNvPr id="1" name="Shape 206"/>
        <p:cNvGrpSpPr/>
        <p:nvPr/>
      </p:nvGrpSpPr>
      <p:grpSpPr>
        <a:xfrm>
          <a:off x="0" y="0"/>
          <a:ext cx="0" cy="0"/>
          <a:chOff x="0" y="0"/>
          <a:chExt cx="0" cy="0"/>
        </a:xfrm>
      </p:grpSpPr>
      <p:sp>
        <p:nvSpPr>
          <p:cNvPr id="207" name="Google Shape;207;p2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8" name="Google Shape;208;p21"/>
          <p:cNvSpPr txBox="1">
            <a:spLocks noGrp="1"/>
          </p:cNvSpPr>
          <p:nvPr>
            <p:ph type="title" idx="2"/>
          </p:nvPr>
        </p:nvSpPr>
        <p:spPr>
          <a:xfrm>
            <a:off x="3875263" y="32263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09" name="Google Shape;209;p21"/>
          <p:cNvSpPr txBox="1">
            <a:spLocks noGrp="1"/>
          </p:cNvSpPr>
          <p:nvPr>
            <p:ph type="subTitle" idx="1"/>
          </p:nvPr>
        </p:nvSpPr>
        <p:spPr>
          <a:xfrm>
            <a:off x="3875263" y="36232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0" name="Google Shape;210;p21"/>
          <p:cNvSpPr txBox="1">
            <a:spLocks noGrp="1"/>
          </p:cNvSpPr>
          <p:nvPr>
            <p:ph type="title" idx="3"/>
          </p:nvPr>
        </p:nvSpPr>
        <p:spPr>
          <a:xfrm>
            <a:off x="6277500" y="322632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1" name="Google Shape;211;p21"/>
          <p:cNvSpPr txBox="1">
            <a:spLocks noGrp="1"/>
          </p:cNvSpPr>
          <p:nvPr>
            <p:ph type="subTitle" idx="4"/>
          </p:nvPr>
        </p:nvSpPr>
        <p:spPr>
          <a:xfrm>
            <a:off x="6277500" y="362322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 name="Google Shape;212;p21"/>
          <p:cNvSpPr txBox="1">
            <a:spLocks noGrp="1"/>
          </p:cNvSpPr>
          <p:nvPr>
            <p:ph type="title" idx="5"/>
          </p:nvPr>
        </p:nvSpPr>
        <p:spPr>
          <a:xfrm>
            <a:off x="3875263" y="15871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3" name="Google Shape;213;p21"/>
          <p:cNvSpPr txBox="1">
            <a:spLocks noGrp="1"/>
          </p:cNvSpPr>
          <p:nvPr>
            <p:ph type="subTitle" idx="6"/>
          </p:nvPr>
        </p:nvSpPr>
        <p:spPr>
          <a:xfrm>
            <a:off x="3875263" y="19840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4" name="Google Shape;214;p21"/>
          <p:cNvSpPr txBox="1">
            <a:spLocks noGrp="1"/>
          </p:cNvSpPr>
          <p:nvPr>
            <p:ph type="title" idx="7"/>
          </p:nvPr>
        </p:nvSpPr>
        <p:spPr>
          <a:xfrm>
            <a:off x="6277500" y="1587175"/>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5" name="Google Shape;215;p21"/>
          <p:cNvSpPr txBox="1">
            <a:spLocks noGrp="1"/>
          </p:cNvSpPr>
          <p:nvPr>
            <p:ph type="subTitle" idx="8"/>
          </p:nvPr>
        </p:nvSpPr>
        <p:spPr>
          <a:xfrm>
            <a:off x="6277500" y="1984075"/>
            <a:ext cx="2146500" cy="794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6" name="Google Shape;216;p21"/>
          <p:cNvSpPr/>
          <p:nvPr/>
        </p:nvSpPr>
        <p:spPr>
          <a:xfrm rot="-138344" flipH="1">
            <a:off x="-5286779" y="47193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rot="10513411">
            <a:off x="-5556168" y="367659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rot="10731167" flipH="1">
            <a:off x="6150582" y="-398159"/>
            <a:ext cx="6400957" cy="124156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rot="491653">
            <a:off x="3091648" y="-1549690"/>
            <a:ext cx="6584327" cy="238783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3724802">
            <a:off x="-1105794" y="-4744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rot="-5616881">
            <a:off x="-2115886" y="-948559"/>
            <a:ext cx="4645754" cy="25447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20000" y="2359750"/>
            <a:ext cx="2709000" cy="6207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0000" y="1622338"/>
            <a:ext cx="879000" cy="737400"/>
          </a:xfrm>
          <a:prstGeom prst="rect">
            <a:avLst/>
          </a:prstGeom>
        </p:spPr>
        <p:txBody>
          <a:bodyPr spcFirstLastPara="1" wrap="square" lIns="91425" tIns="91425" rIns="91425" bIns="91425" anchor="ctr" anchorCtr="0">
            <a:normAutofit/>
          </a:bodyPr>
          <a:lstStyle>
            <a:lvl1pPr lvl="0" rtl="0">
              <a:spcBef>
                <a:spcPts val="0"/>
              </a:spcBef>
              <a:spcAft>
                <a:spcPts val="0"/>
              </a:spcAft>
              <a:buSzPts val="7200"/>
              <a:buNone/>
              <a:defRPr sz="4800">
                <a:solidFill>
                  <a:schemeClr val="l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0" name="Google Shape;20;p3"/>
          <p:cNvSpPr txBox="1">
            <a:spLocks noGrp="1"/>
          </p:cNvSpPr>
          <p:nvPr>
            <p:ph type="subTitle" idx="1"/>
          </p:nvPr>
        </p:nvSpPr>
        <p:spPr>
          <a:xfrm>
            <a:off x="720000" y="2980450"/>
            <a:ext cx="2709000" cy="6207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 name="Google Shape;21;p3"/>
          <p:cNvSpPr/>
          <p:nvPr/>
        </p:nvSpPr>
        <p:spPr>
          <a:xfrm>
            <a:off x="7174800" y="2898086"/>
            <a:ext cx="3916382" cy="2679350"/>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888674" y="2370325"/>
            <a:ext cx="2837128" cy="2750709"/>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565234" flipH="1">
            <a:off x="-405294" y="-908568"/>
            <a:ext cx="6308006" cy="214497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5218157" flipH="1">
            <a:off x="805968" y="-1892900"/>
            <a:ext cx="1435466" cy="391922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30585" flipH="1">
            <a:off x="-4817949" y="4310141"/>
            <a:ext cx="8366961" cy="1241582"/>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269600">
            <a:off x="-370060" y="4522900"/>
            <a:ext cx="6584290" cy="2387749"/>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CUSTOM_9">
    <p:bg>
      <p:bgPr>
        <a:solidFill>
          <a:schemeClr val="lt2"/>
        </a:solidFill>
        <a:effectLst/>
      </p:bgPr>
    </p:bg>
    <p:spTree>
      <p:nvGrpSpPr>
        <p:cNvPr id="1" name="Shape 222"/>
        <p:cNvGrpSpPr/>
        <p:nvPr/>
      </p:nvGrpSpPr>
      <p:grpSpPr>
        <a:xfrm>
          <a:off x="0" y="0"/>
          <a:ext cx="0" cy="0"/>
          <a:chOff x="0" y="0"/>
          <a:chExt cx="0" cy="0"/>
        </a:xfrm>
      </p:grpSpPr>
      <p:sp>
        <p:nvSpPr>
          <p:cNvPr id="223" name="Google Shape;223;p22"/>
          <p:cNvSpPr/>
          <p:nvPr/>
        </p:nvSpPr>
        <p:spPr>
          <a:xfrm rot="10566647">
            <a:off x="2191218" y="-588102"/>
            <a:ext cx="7740775" cy="2616772"/>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5216854">
            <a:off x="6689370" y="-1802916"/>
            <a:ext cx="1751179" cy="480942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229855">
            <a:off x="4538700" y="3850521"/>
            <a:ext cx="9694639" cy="143421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10271192" flipH="1">
            <a:off x="1450768" y="4096080"/>
            <a:ext cx="7628916" cy="275842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309939" flipH="1">
            <a:off x="-3634560" y="4342106"/>
            <a:ext cx="6400774" cy="1145927"/>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3840750" y="2031475"/>
            <a:ext cx="6478194" cy="3671050"/>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rot="-6299818">
            <a:off x="22235" y="558480"/>
            <a:ext cx="1506489" cy="137088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2430215">
            <a:off x="-3535453" y="-2409049"/>
            <a:ext cx="10722637" cy="357762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txBox="1">
            <a:spLocks noGrp="1"/>
          </p:cNvSpPr>
          <p:nvPr>
            <p:ph type="title"/>
          </p:nvPr>
        </p:nvSpPr>
        <p:spPr>
          <a:xfrm>
            <a:off x="2347025" y="2800350"/>
            <a:ext cx="4449900" cy="8958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2" name="Google Shape;232;p22"/>
          <p:cNvSpPr txBox="1">
            <a:spLocks noGrp="1"/>
          </p:cNvSpPr>
          <p:nvPr>
            <p:ph type="subTitle" idx="1"/>
          </p:nvPr>
        </p:nvSpPr>
        <p:spPr>
          <a:xfrm>
            <a:off x="2110325" y="1697550"/>
            <a:ext cx="4923300" cy="1102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233"/>
        <p:cNvGrpSpPr/>
        <p:nvPr/>
      </p:nvGrpSpPr>
      <p:grpSpPr>
        <a:xfrm>
          <a:off x="0" y="0"/>
          <a:ext cx="0" cy="0"/>
          <a:chOff x="0" y="0"/>
          <a:chExt cx="0" cy="0"/>
        </a:xfrm>
      </p:grpSpPr>
      <p:sp>
        <p:nvSpPr>
          <p:cNvPr id="234" name="Google Shape;234;p23"/>
          <p:cNvSpPr/>
          <p:nvPr/>
        </p:nvSpPr>
        <p:spPr>
          <a:xfrm rot="7721042">
            <a:off x="-3616905" y="416344"/>
            <a:ext cx="6784035" cy="124164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rot="-9195049">
            <a:off x="-882651" y="-2283815"/>
            <a:ext cx="1658035" cy="544174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b="1"/>
            </a:lvl2pPr>
            <a:lvl3pPr lvl="2" algn="ctr" rtl="0">
              <a:spcBef>
                <a:spcPts val="0"/>
              </a:spcBef>
              <a:spcAft>
                <a:spcPts val="0"/>
              </a:spcAft>
              <a:buSzPts val="2500"/>
              <a:buNone/>
              <a:defRPr sz="2500" b="1"/>
            </a:lvl3pPr>
            <a:lvl4pPr lvl="3" algn="ctr" rtl="0">
              <a:spcBef>
                <a:spcPts val="0"/>
              </a:spcBef>
              <a:spcAft>
                <a:spcPts val="0"/>
              </a:spcAft>
              <a:buSzPts val="2500"/>
              <a:buNone/>
              <a:defRPr sz="2500" b="1"/>
            </a:lvl4pPr>
            <a:lvl5pPr lvl="4" algn="ctr" rtl="0">
              <a:spcBef>
                <a:spcPts val="0"/>
              </a:spcBef>
              <a:spcAft>
                <a:spcPts val="0"/>
              </a:spcAft>
              <a:buSzPts val="2500"/>
              <a:buNone/>
              <a:defRPr sz="2500" b="1"/>
            </a:lvl5pPr>
            <a:lvl6pPr lvl="5" algn="ctr" rtl="0">
              <a:spcBef>
                <a:spcPts val="0"/>
              </a:spcBef>
              <a:spcAft>
                <a:spcPts val="0"/>
              </a:spcAft>
              <a:buSzPts val="2500"/>
              <a:buNone/>
              <a:defRPr sz="2500" b="1"/>
            </a:lvl6pPr>
            <a:lvl7pPr lvl="6" algn="ctr" rtl="0">
              <a:spcBef>
                <a:spcPts val="0"/>
              </a:spcBef>
              <a:spcAft>
                <a:spcPts val="0"/>
              </a:spcAft>
              <a:buSzPts val="2500"/>
              <a:buNone/>
              <a:defRPr sz="2500" b="1"/>
            </a:lvl7pPr>
            <a:lvl8pPr lvl="7" algn="ctr" rtl="0">
              <a:spcBef>
                <a:spcPts val="0"/>
              </a:spcBef>
              <a:spcAft>
                <a:spcPts val="0"/>
              </a:spcAft>
              <a:buSzPts val="2500"/>
              <a:buNone/>
              <a:defRPr sz="2500" b="1"/>
            </a:lvl8pPr>
            <a:lvl9pPr lvl="8" algn="ctr" rtl="0">
              <a:spcBef>
                <a:spcPts val="0"/>
              </a:spcBef>
              <a:spcAft>
                <a:spcPts val="0"/>
              </a:spcAft>
              <a:buSzPts val="2500"/>
              <a:buNone/>
              <a:defRPr sz="2500" b="1"/>
            </a:lvl9pPr>
          </a:lstStyle>
          <a:p>
            <a:endParaRPr/>
          </a:p>
        </p:txBody>
      </p:sp>
      <p:sp>
        <p:nvSpPr>
          <p:cNvPr id="237" name="Google Shape;237;p23"/>
          <p:cNvSpPr/>
          <p:nvPr/>
        </p:nvSpPr>
        <p:spPr>
          <a:xfrm rot="-2700500">
            <a:off x="5828109" y="3031428"/>
            <a:ext cx="5797077" cy="2719673"/>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rot="-10799665" flipH="1">
            <a:off x="5030251" y="-793566"/>
            <a:ext cx="8366921" cy="124154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rot="6276828" flipH="1">
            <a:off x="7072482" y="-3718147"/>
            <a:ext cx="1676528" cy="6602836"/>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rot="333">
            <a:off x="-1188600" y="4680608"/>
            <a:ext cx="8426102" cy="124166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rot="487499" flipH="1">
            <a:off x="-404545" y="3676669"/>
            <a:ext cx="9739368" cy="256275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6_1">
    <p:spTree>
      <p:nvGrpSpPr>
        <p:cNvPr id="1" name="Shape 242"/>
        <p:cNvGrpSpPr/>
        <p:nvPr/>
      </p:nvGrpSpPr>
      <p:grpSpPr>
        <a:xfrm>
          <a:off x="0" y="0"/>
          <a:ext cx="0" cy="0"/>
          <a:chOff x="0" y="0"/>
          <a:chExt cx="0" cy="0"/>
        </a:xfrm>
      </p:grpSpPr>
      <p:sp>
        <p:nvSpPr>
          <p:cNvPr id="243" name="Google Shape;243;p24"/>
          <p:cNvSpPr/>
          <p:nvPr/>
        </p:nvSpPr>
        <p:spPr>
          <a:xfrm flipH="1">
            <a:off x="5678989" y="3268075"/>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5" name="Google Shape;245;p24"/>
          <p:cNvSpPr/>
          <p:nvPr/>
        </p:nvSpPr>
        <p:spPr>
          <a:xfrm rot="478634">
            <a:off x="5842085" y="4195981"/>
            <a:ext cx="4160350" cy="2511324"/>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rot="5400000" flipH="1">
            <a:off x="-2420495" y="3191866"/>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rot="5400000">
            <a:off x="-2283867" y="2209025"/>
            <a:ext cx="4160241" cy="325424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257"/>
        <p:cNvGrpSpPr/>
        <p:nvPr/>
      </p:nvGrpSpPr>
      <p:grpSpPr>
        <a:xfrm>
          <a:off x="0" y="0"/>
          <a:ext cx="0" cy="0"/>
          <a:chOff x="0" y="0"/>
          <a:chExt cx="0" cy="0"/>
        </a:xfrm>
      </p:grpSpPr>
      <p:sp>
        <p:nvSpPr>
          <p:cNvPr id="258" name="Google Shape;258;p26"/>
          <p:cNvSpPr/>
          <p:nvPr/>
        </p:nvSpPr>
        <p:spPr>
          <a:xfrm rot="-138344" flipH="1">
            <a:off x="-5286779" y="471937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rot="10513411">
            <a:off x="-5556168" y="367659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rot="10731167" flipH="1">
            <a:off x="6150582" y="-398159"/>
            <a:ext cx="6400957" cy="1241569"/>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rot="491653">
            <a:off x="3091648" y="-1549690"/>
            <a:ext cx="6584327" cy="2387835"/>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rot="-3724802">
            <a:off x="-1105794" y="-4744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rot="-5616881">
            <a:off x="-2115886" y="-948559"/>
            <a:ext cx="4645754" cy="2544717"/>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4_1">
    <p:bg>
      <p:bgPr>
        <a:solidFill>
          <a:schemeClr val="lt2"/>
        </a:solidFill>
        <a:effectLst/>
      </p:bgPr>
    </p:bg>
    <p:spTree>
      <p:nvGrpSpPr>
        <p:cNvPr id="1" name="Shape 264"/>
        <p:cNvGrpSpPr/>
        <p:nvPr/>
      </p:nvGrpSpPr>
      <p:grpSpPr>
        <a:xfrm>
          <a:off x="0" y="0"/>
          <a:ext cx="0" cy="0"/>
          <a:chOff x="0" y="0"/>
          <a:chExt cx="0" cy="0"/>
        </a:xfrm>
      </p:grpSpPr>
      <p:sp>
        <p:nvSpPr>
          <p:cNvPr id="265" name="Google Shape;265;p27"/>
          <p:cNvSpPr/>
          <p:nvPr/>
        </p:nvSpPr>
        <p:spPr>
          <a:xfrm rot="10800000">
            <a:off x="-1811186" y="-711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137095" flipH="1">
            <a:off x="-368793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570820">
            <a:off x="-505882" y="-1768541"/>
            <a:ext cx="11965368" cy="3577529"/>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rot="-820164">
            <a:off x="-7883937"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rot="-137083">
            <a:off x="6052155" y="4059191"/>
            <a:ext cx="6972127"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9979836" flipH="1">
            <a:off x="3364481" y="2961019"/>
            <a:ext cx="10722477" cy="343783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4_1_1">
    <p:spTree>
      <p:nvGrpSpPr>
        <p:cNvPr id="1" name="Shape 271"/>
        <p:cNvGrpSpPr/>
        <p:nvPr/>
      </p:nvGrpSpPr>
      <p:grpSpPr>
        <a:xfrm>
          <a:off x="0" y="0"/>
          <a:ext cx="0" cy="0"/>
          <a:chOff x="0" y="0"/>
          <a:chExt cx="0" cy="0"/>
        </a:xfrm>
      </p:grpSpPr>
      <p:sp>
        <p:nvSpPr>
          <p:cNvPr id="272" name="Google Shape;272;p28"/>
          <p:cNvSpPr/>
          <p:nvPr/>
        </p:nvSpPr>
        <p:spPr>
          <a:xfrm rot="10800000">
            <a:off x="-2556898"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rot="3857578">
            <a:off x="7968227" y="-6178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rot="-137095" flipH="1">
            <a:off x="2084070" y="4517976"/>
            <a:ext cx="7544799" cy="12415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rot="-820164">
            <a:off x="-1973662" y="3032776"/>
            <a:ext cx="10722477" cy="357762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720000" y="1053300"/>
            <a:ext cx="7704000" cy="3551100"/>
          </a:xfrm>
          <a:prstGeom prst="rect">
            <a:avLst/>
          </a:prstGeom>
        </p:spPr>
        <p:txBody>
          <a:bodyPr spcFirstLastPara="1" wrap="square" lIns="91425" tIns="91425" rIns="91425" bIns="91425" anchor="t" anchorCtr="0">
            <a:normAutofit/>
          </a:bodyPr>
          <a:lstStyle>
            <a:lvl1pPr marL="457200" lvl="0" indent="-342900">
              <a:lnSpc>
                <a:spcPct val="100000"/>
              </a:lnSpc>
              <a:spcBef>
                <a:spcPts val="0"/>
              </a:spcBef>
              <a:spcAft>
                <a:spcPts val="0"/>
              </a:spcAft>
              <a:buSzPts val="18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0" name="Google Shape;30;p4"/>
          <p:cNvSpPr/>
          <p:nvPr/>
        </p:nvSpPr>
        <p:spPr>
          <a:xfrm flipH="1">
            <a:off x="4929164" y="3066650"/>
            <a:ext cx="5947208" cy="3075500"/>
          </a:xfrm>
          <a:custGeom>
            <a:avLst/>
            <a:gdLst/>
            <a:ahLst/>
            <a:cxnLst/>
            <a:rect l="l" t="t" r="r" b="b"/>
            <a:pathLst>
              <a:path w="147665" h="123020" extrusionOk="0">
                <a:moveTo>
                  <a:pt x="25011" y="1"/>
                </a:moveTo>
                <a:lnTo>
                  <a:pt x="21170" y="115"/>
                </a:lnTo>
                <a:lnTo>
                  <a:pt x="17375" y="549"/>
                </a:lnTo>
                <a:lnTo>
                  <a:pt x="13649" y="1350"/>
                </a:lnTo>
                <a:lnTo>
                  <a:pt x="10036" y="2516"/>
                </a:lnTo>
                <a:lnTo>
                  <a:pt x="6561" y="4047"/>
                </a:lnTo>
                <a:lnTo>
                  <a:pt x="4893" y="4985"/>
                </a:lnTo>
                <a:lnTo>
                  <a:pt x="4184" y="5419"/>
                </a:lnTo>
                <a:lnTo>
                  <a:pt x="2995" y="6402"/>
                </a:lnTo>
                <a:lnTo>
                  <a:pt x="2035" y="7522"/>
                </a:lnTo>
                <a:lnTo>
                  <a:pt x="1280" y="8757"/>
                </a:lnTo>
                <a:lnTo>
                  <a:pt x="732" y="10083"/>
                </a:lnTo>
                <a:lnTo>
                  <a:pt x="343" y="11477"/>
                </a:lnTo>
                <a:lnTo>
                  <a:pt x="92" y="12963"/>
                </a:lnTo>
                <a:lnTo>
                  <a:pt x="0" y="14518"/>
                </a:lnTo>
                <a:lnTo>
                  <a:pt x="0" y="16896"/>
                </a:lnTo>
                <a:lnTo>
                  <a:pt x="252" y="20165"/>
                </a:lnTo>
                <a:lnTo>
                  <a:pt x="572" y="23434"/>
                </a:lnTo>
                <a:lnTo>
                  <a:pt x="800" y="26589"/>
                </a:lnTo>
                <a:lnTo>
                  <a:pt x="800" y="28075"/>
                </a:lnTo>
                <a:lnTo>
                  <a:pt x="869" y="30453"/>
                </a:lnTo>
                <a:lnTo>
                  <a:pt x="1075" y="35185"/>
                </a:lnTo>
                <a:lnTo>
                  <a:pt x="1395" y="39917"/>
                </a:lnTo>
                <a:lnTo>
                  <a:pt x="1875" y="44627"/>
                </a:lnTo>
                <a:lnTo>
                  <a:pt x="2172" y="46982"/>
                </a:lnTo>
                <a:lnTo>
                  <a:pt x="2172" y="122791"/>
                </a:lnTo>
                <a:lnTo>
                  <a:pt x="144898" y="123020"/>
                </a:lnTo>
                <a:lnTo>
                  <a:pt x="145310" y="121968"/>
                </a:lnTo>
                <a:lnTo>
                  <a:pt x="145996" y="119819"/>
                </a:lnTo>
                <a:lnTo>
                  <a:pt x="146567" y="117624"/>
                </a:lnTo>
                <a:lnTo>
                  <a:pt x="147025" y="115430"/>
                </a:lnTo>
                <a:lnTo>
                  <a:pt x="147367" y="113189"/>
                </a:lnTo>
                <a:lnTo>
                  <a:pt x="147573" y="110949"/>
                </a:lnTo>
                <a:lnTo>
                  <a:pt x="147665" y="108685"/>
                </a:lnTo>
                <a:lnTo>
                  <a:pt x="147642" y="106445"/>
                </a:lnTo>
                <a:lnTo>
                  <a:pt x="147482" y="104182"/>
                </a:lnTo>
                <a:lnTo>
                  <a:pt x="147230" y="101941"/>
                </a:lnTo>
                <a:lnTo>
                  <a:pt x="146842" y="99724"/>
                </a:lnTo>
                <a:lnTo>
                  <a:pt x="146339" y="97529"/>
                </a:lnTo>
                <a:lnTo>
                  <a:pt x="145721" y="95357"/>
                </a:lnTo>
                <a:lnTo>
                  <a:pt x="144990" y="93231"/>
                </a:lnTo>
                <a:lnTo>
                  <a:pt x="144121" y="91128"/>
                </a:lnTo>
                <a:lnTo>
                  <a:pt x="143161" y="89093"/>
                </a:lnTo>
                <a:lnTo>
                  <a:pt x="142635" y="88110"/>
                </a:lnTo>
                <a:lnTo>
                  <a:pt x="141995" y="86967"/>
                </a:lnTo>
                <a:lnTo>
                  <a:pt x="140600" y="84795"/>
                </a:lnTo>
                <a:lnTo>
                  <a:pt x="139091" y="82714"/>
                </a:lnTo>
                <a:lnTo>
                  <a:pt x="137445" y="80748"/>
                </a:lnTo>
                <a:lnTo>
                  <a:pt x="135685" y="78897"/>
                </a:lnTo>
                <a:lnTo>
                  <a:pt x="133833" y="77159"/>
                </a:lnTo>
                <a:lnTo>
                  <a:pt x="131867" y="75559"/>
                </a:lnTo>
                <a:lnTo>
                  <a:pt x="129810" y="74073"/>
                </a:lnTo>
                <a:lnTo>
                  <a:pt x="127683" y="72724"/>
                </a:lnTo>
                <a:lnTo>
                  <a:pt x="125443" y="71489"/>
                </a:lnTo>
                <a:lnTo>
                  <a:pt x="123157" y="70392"/>
                </a:lnTo>
                <a:lnTo>
                  <a:pt x="120779" y="69432"/>
                </a:lnTo>
                <a:lnTo>
                  <a:pt x="118356" y="68632"/>
                </a:lnTo>
                <a:lnTo>
                  <a:pt x="115887" y="67969"/>
                </a:lnTo>
                <a:lnTo>
                  <a:pt x="113372" y="67443"/>
                </a:lnTo>
                <a:lnTo>
                  <a:pt x="110811" y="67077"/>
                </a:lnTo>
                <a:lnTo>
                  <a:pt x="109508" y="66963"/>
                </a:lnTo>
                <a:lnTo>
                  <a:pt x="104204" y="66551"/>
                </a:lnTo>
                <a:lnTo>
                  <a:pt x="96591" y="65774"/>
                </a:lnTo>
                <a:lnTo>
                  <a:pt x="92956" y="65134"/>
                </a:lnTo>
                <a:lnTo>
                  <a:pt x="90602" y="64562"/>
                </a:lnTo>
                <a:lnTo>
                  <a:pt x="88315" y="63854"/>
                </a:lnTo>
                <a:lnTo>
                  <a:pt x="86075" y="62985"/>
                </a:lnTo>
                <a:lnTo>
                  <a:pt x="83949" y="61933"/>
                </a:lnTo>
                <a:lnTo>
                  <a:pt x="81868" y="60676"/>
                </a:lnTo>
                <a:lnTo>
                  <a:pt x="79879" y="59190"/>
                </a:lnTo>
                <a:lnTo>
                  <a:pt x="78005" y="57452"/>
                </a:lnTo>
                <a:lnTo>
                  <a:pt x="76199" y="55440"/>
                </a:lnTo>
                <a:lnTo>
                  <a:pt x="74507" y="53109"/>
                </a:lnTo>
                <a:lnTo>
                  <a:pt x="73707" y="51828"/>
                </a:lnTo>
                <a:lnTo>
                  <a:pt x="73089" y="50777"/>
                </a:lnTo>
                <a:lnTo>
                  <a:pt x="72015" y="48628"/>
                </a:lnTo>
                <a:lnTo>
                  <a:pt x="71100" y="46456"/>
                </a:lnTo>
                <a:lnTo>
                  <a:pt x="70346" y="44238"/>
                </a:lnTo>
                <a:lnTo>
                  <a:pt x="69386" y="40878"/>
                </a:lnTo>
                <a:lnTo>
                  <a:pt x="68334" y="36351"/>
                </a:lnTo>
                <a:lnTo>
                  <a:pt x="67305" y="31824"/>
                </a:lnTo>
                <a:lnTo>
                  <a:pt x="66391" y="28441"/>
                </a:lnTo>
                <a:lnTo>
                  <a:pt x="65659" y="26223"/>
                </a:lnTo>
                <a:lnTo>
                  <a:pt x="64813" y="24006"/>
                </a:lnTo>
                <a:lnTo>
                  <a:pt x="63807" y="21834"/>
                </a:lnTo>
                <a:lnTo>
                  <a:pt x="62619" y="19708"/>
                </a:lnTo>
                <a:lnTo>
                  <a:pt x="61224" y="17604"/>
                </a:lnTo>
                <a:lnTo>
                  <a:pt x="60424" y="16598"/>
                </a:lnTo>
                <a:lnTo>
                  <a:pt x="59235" y="15158"/>
                </a:lnTo>
                <a:lnTo>
                  <a:pt x="56606" y="12483"/>
                </a:lnTo>
                <a:lnTo>
                  <a:pt x="53725" y="10037"/>
                </a:lnTo>
                <a:lnTo>
                  <a:pt x="50616" y="7842"/>
                </a:lnTo>
                <a:lnTo>
                  <a:pt x="47301" y="5876"/>
                </a:lnTo>
                <a:lnTo>
                  <a:pt x="43826" y="4184"/>
                </a:lnTo>
                <a:lnTo>
                  <a:pt x="40214" y="2767"/>
                </a:lnTo>
                <a:lnTo>
                  <a:pt x="36510" y="1624"/>
                </a:lnTo>
                <a:lnTo>
                  <a:pt x="32715" y="778"/>
                </a:lnTo>
                <a:lnTo>
                  <a:pt x="28875" y="229"/>
                </a:lnTo>
                <a:lnTo>
                  <a:pt x="250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478692">
            <a:off x="6068231" y="3662365"/>
            <a:ext cx="3385360" cy="2511324"/>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38100"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0050" y="540000"/>
            <a:ext cx="77040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5"/>
          <p:cNvSpPr txBox="1">
            <a:spLocks noGrp="1"/>
          </p:cNvSpPr>
          <p:nvPr>
            <p:ph type="title" idx="2"/>
          </p:nvPr>
        </p:nvSpPr>
        <p:spPr>
          <a:xfrm>
            <a:off x="1368988" y="28765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1"/>
          </p:nvPr>
        </p:nvSpPr>
        <p:spPr>
          <a:xfrm>
            <a:off x="1369000" y="3273450"/>
            <a:ext cx="2146500" cy="101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5"/>
          <p:cNvSpPr txBox="1">
            <a:spLocks noGrp="1"/>
          </p:cNvSpPr>
          <p:nvPr>
            <p:ph type="title" idx="3"/>
          </p:nvPr>
        </p:nvSpPr>
        <p:spPr>
          <a:xfrm>
            <a:off x="5628488" y="2876550"/>
            <a:ext cx="2146500" cy="476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800"/>
              <a:buNone/>
              <a:defRPr sz="1800">
                <a:solidFill>
                  <a:schemeClr val="lt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4"/>
          </p:nvPr>
        </p:nvSpPr>
        <p:spPr>
          <a:xfrm>
            <a:off x="5628500" y="3273450"/>
            <a:ext cx="2146500" cy="1012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5"/>
          <p:cNvSpPr/>
          <p:nvPr/>
        </p:nvSpPr>
        <p:spPr>
          <a:xfrm rot="-3724802">
            <a:off x="8782406" y="3103380"/>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138344" flipH="1">
            <a:off x="-977104" y="4470649"/>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0513411">
            <a:off x="-1709043" y="3430249"/>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499964" flipH="1">
            <a:off x="-797491" y="-666658"/>
            <a:ext cx="6400773" cy="124158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3959475" y="-1536275"/>
            <a:ext cx="6584409" cy="2387802"/>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3724802">
            <a:off x="7802856" y="-550645"/>
            <a:ext cx="1974085" cy="1796577"/>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7826694">
            <a:off x="6331761" y="708388"/>
            <a:ext cx="4645922" cy="2544666"/>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4572000" y="1629725"/>
            <a:ext cx="3843900" cy="1057500"/>
          </a:xfrm>
          <a:prstGeom prst="rect">
            <a:avLst/>
          </a:prstGeom>
        </p:spPr>
        <p:txBody>
          <a:bodyPr spcFirstLastPara="1" wrap="square" lIns="91425" tIns="91425" rIns="91425" bIns="91425" anchor="ctr" anchorCtr="0">
            <a:normAutofit/>
          </a:bodyPr>
          <a:lstStyle>
            <a:lvl1pPr lvl="0" algn="r">
              <a:spcBef>
                <a:spcPts val="0"/>
              </a:spcBef>
              <a:spcAft>
                <a:spcPts val="0"/>
              </a:spcAft>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5" name="Google Shape;55;p7"/>
          <p:cNvSpPr txBox="1">
            <a:spLocks noGrp="1"/>
          </p:cNvSpPr>
          <p:nvPr>
            <p:ph type="subTitle" idx="1"/>
          </p:nvPr>
        </p:nvSpPr>
        <p:spPr>
          <a:xfrm>
            <a:off x="5318400" y="2687238"/>
            <a:ext cx="3105600" cy="1057500"/>
          </a:xfrm>
          <a:prstGeom prst="rect">
            <a:avLst/>
          </a:prstGeom>
        </p:spPr>
        <p:txBody>
          <a:bodyPr spcFirstLastPara="1" wrap="square" lIns="91425" tIns="91425" rIns="91425" bIns="91425" anchor="t" anchorCtr="0">
            <a:norm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
          <p:cNvSpPr/>
          <p:nvPr/>
        </p:nvSpPr>
        <p:spPr>
          <a:xfrm rot="10566647">
            <a:off x="3122533" y="-814416"/>
            <a:ext cx="7740775" cy="2000858"/>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5216854">
            <a:off x="6727470" y="-2398466"/>
            <a:ext cx="1751179" cy="4809420"/>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229855">
            <a:off x="2557500" y="4231521"/>
            <a:ext cx="9694639" cy="1434213"/>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584958" flipH="1">
            <a:off x="-568500" y="4318605"/>
            <a:ext cx="8832230" cy="2758348"/>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720000" y="1283500"/>
            <a:ext cx="4573500" cy="25860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72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 name="Google Shape;62;p8"/>
          <p:cNvSpPr/>
          <p:nvPr/>
        </p:nvSpPr>
        <p:spPr>
          <a:xfrm rot="10800000">
            <a:off x="-2556898" y="-223568"/>
            <a:ext cx="8469773" cy="926521"/>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6108399" y="2377039"/>
            <a:ext cx="4677990" cy="3200396"/>
          </a:xfrm>
          <a:custGeom>
            <a:avLst/>
            <a:gdLst/>
            <a:ahLst/>
            <a:cxnLst/>
            <a:rect l="l" t="t" r="r" b="b"/>
            <a:pathLst>
              <a:path w="143025" h="97849" extrusionOk="0">
                <a:moveTo>
                  <a:pt x="66277" y="0"/>
                </a:moveTo>
                <a:lnTo>
                  <a:pt x="63305" y="46"/>
                </a:lnTo>
                <a:lnTo>
                  <a:pt x="60356" y="275"/>
                </a:lnTo>
                <a:lnTo>
                  <a:pt x="57429" y="732"/>
                </a:lnTo>
                <a:lnTo>
                  <a:pt x="54572" y="1395"/>
                </a:lnTo>
                <a:lnTo>
                  <a:pt x="51805" y="2332"/>
                </a:lnTo>
                <a:lnTo>
                  <a:pt x="49108" y="3498"/>
                </a:lnTo>
                <a:lnTo>
                  <a:pt x="47827" y="4207"/>
                </a:lnTo>
                <a:lnTo>
                  <a:pt x="46959" y="4710"/>
                </a:lnTo>
                <a:lnTo>
                  <a:pt x="45313" y="5853"/>
                </a:lnTo>
                <a:lnTo>
                  <a:pt x="43758" y="7110"/>
                </a:lnTo>
                <a:lnTo>
                  <a:pt x="42318" y="8505"/>
                </a:lnTo>
                <a:lnTo>
                  <a:pt x="40992" y="10014"/>
                </a:lnTo>
                <a:lnTo>
                  <a:pt x="39757" y="11614"/>
                </a:lnTo>
                <a:lnTo>
                  <a:pt x="38660" y="13306"/>
                </a:lnTo>
                <a:lnTo>
                  <a:pt x="37700" y="15066"/>
                </a:lnTo>
                <a:lnTo>
                  <a:pt x="36854" y="16895"/>
                </a:lnTo>
                <a:lnTo>
                  <a:pt x="36145" y="18793"/>
                </a:lnTo>
                <a:lnTo>
                  <a:pt x="35573" y="20713"/>
                </a:lnTo>
                <a:lnTo>
                  <a:pt x="35162" y="22679"/>
                </a:lnTo>
                <a:lnTo>
                  <a:pt x="34910" y="24668"/>
                </a:lnTo>
                <a:lnTo>
                  <a:pt x="34796" y="26680"/>
                </a:lnTo>
                <a:lnTo>
                  <a:pt x="34865" y="28669"/>
                </a:lnTo>
                <a:lnTo>
                  <a:pt x="35093" y="30658"/>
                </a:lnTo>
                <a:lnTo>
                  <a:pt x="35299" y="31641"/>
                </a:lnTo>
                <a:lnTo>
                  <a:pt x="35779" y="33790"/>
                </a:lnTo>
                <a:lnTo>
                  <a:pt x="36854" y="38111"/>
                </a:lnTo>
                <a:lnTo>
                  <a:pt x="37540" y="41357"/>
                </a:lnTo>
                <a:lnTo>
                  <a:pt x="37883" y="43529"/>
                </a:lnTo>
                <a:lnTo>
                  <a:pt x="38043" y="45701"/>
                </a:lnTo>
                <a:lnTo>
                  <a:pt x="38043" y="47896"/>
                </a:lnTo>
                <a:lnTo>
                  <a:pt x="37928" y="48993"/>
                </a:lnTo>
                <a:lnTo>
                  <a:pt x="37768" y="50136"/>
                </a:lnTo>
                <a:lnTo>
                  <a:pt x="37220" y="52354"/>
                </a:lnTo>
                <a:lnTo>
                  <a:pt x="36442" y="54503"/>
                </a:lnTo>
                <a:lnTo>
                  <a:pt x="35413" y="56560"/>
                </a:lnTo>
                <a:lnTo>
                  <a:pt x="34202" y="58526"/>
                </a:lnTo>
                <a:lnTo>
                  <a:pt x="32807" y="60378"/>
                </a:lnTo>
                <a:lnTo>
                  <a:pt x="31253" y="62139"/>
                </a:lnTo>
                <a:lnTo>
                  <a:pt x="29584" y="63762"/>
                </a:lnTo>
                <a:lnTo>
                  <a:pt x="28715" y="64516"/>
                </a:lnTo>
                <a:lnTo>
                  <a:pt x="27503" y="65499"/>
                </a:lnTo>
                <a:lnTo>
                  <a:pt x="24988" y="67260"/>
                </a:lnTo>
                <a:lnTo>
                  <a:pt x="21079" y="69660"/>
                </a:lnTo>
                <a:lnTo>
                  <a:pt x="15752" y="72632"/>
                </a:lnTo>
                <a:lnTo>
                  <a:pt x="11843" y="75055"/>
                </a:lnTo>
                <a:lnTo>
                  <a:pt x="9374" y="76862"/>
                </a:lnTo>
                <a:lnTo>
                  <a:pt x="8185" y="77867"/>
                </a:lnTo>
                <a:lnTo>
                  <a:pt x="7133" y="78828"/>
                </a:lnTo>
                <a:lnTo>
                  <a:pt x="5076" y="80885"/>
                </a:lnTo>
                <a:lnTo>
                  <a:pt x="3247" y="83149"/>
                </a:lnTo>
                <a:lnTo>
                  <a:pt x="2081" y="84977"/>
                </a:lnTo>
                <a:lnTo>
                  <a:pt x="1441" y="86258"/>
                </a:lnTo>
                <a:lnTo>
                  <a:pt x="1144" y="86921"/>
                </a:lnTo>
                <a:lnTo>
                  <a:pt x="938" y="87584"/>
                </a:lnTo>
                <a:lnTo>
                  <a:pt x="343" y="90716"/>
                </a:lnTo>
                <a:lnTo>
                  <a:pt x="46" y="93551"/>
                </a:lnTo>
                <a:lnTo>
                  <a:pt x="0" y="95288"/>
                </a:lnTo>
                <a:lnTo>
                  <a:pt x="138" y="96340"/>
                </a:lnTo>
                <a:lnTo>
                  <a:pt x="321" y="96911"/>
                </a:lnTo>
                <a:lnTo>
                  <a:pt x="549" y="97300"/>
                </a:lnTo>
                <a:lnTo>
                  <a:pt x="869" y="97506"/>
                </a:lnTo>
                <a:lnTo>
                  <a:pt x="1075" y="97529"/>
                </a:lnTo>
                <a:lnTo>
                  <a:pt x="72061" y="97689"/>
                </a:lnTo>
                <a:lnTo>
                  <a:pt x="143024" y="97849"/>
                </a:lnTo>
                <a:lnTo>
                  <a:pt x="140761" y="5579"/>
                </a:lnTo>
                <a:lnTo>
                  <a:pt x="139869" y="6425"/>
                </a:lnTo>
                <a:lnTo>
                  <a:pt x="137903" y="7888"/>
                </a:lnTo>
                <a:lnTo>
                  <a:pt x="135777" y="9054"/>
                </a:lnTo>
                <a:lnTo>
                  <a:pt x="133491" y="9968"/>
                </a:lnTo>
                <a:lnTo>
                  <a:pt x="131090" y="10677"/>
                </a:lnTo>
                <a:lnTo>
                  <a:pt x="128621" y="11157"/>
                </a:lnTo>
                <a:lnTo>
                  <a:pt x="126106" y="11477"/>
                </a:lnTo>
                <a:lnTo>
                  <a:pt x="123592" y="11660"/>
                </a:lnTo>
                <a:lnTo>
                  <a:pt x="122357" y="11706"/>
                </a:lnTo>
                <a:lnTo>
                  <a:pt x="120459" y="11728"/>
                </a:lnTo>
                <a:lnTo>
                  <a:pt x="116733" y="11591"/>
                </a:lnTo>
                <a:lnTo>
                  <a:pt x="113098" y="11203"/>
                </a:lnTo>
                <a:lnTo>
                  <a:pt x="109509" y="10585"/>
                </a:lnTo>
                <a:lnTo>
                  <a:pt x="105965" y="9808"/>
                </a:lnTo>
                <a:lnTo>
                  <a:pt x="102421" y="8894"/>
                </a:lnTo>
                <a:lnTo>
                  <a:pt x="97118" y="7293"/>
                </a:lnTo>
                <a:lnTo>
                  <a:pt x="93505" y="6104"/>
                </a:lnTo>
                <a:lnTo>
                  <a:pt x="90716" y="5190"/>
                </a:lnTo>
                <a:lnTo>
                  <a:pt x="85069" y="3407"/>
                </a:lnTo>
                <a:lnTo>
                  <a:pt x="79377" y="1852"/>
                </a:lnTo>
                <a:lnTo>
                  <a:pt x="75056" y="938"/>
                </a:lnTo>
                <a:lnTo>
                  <a:pt x="72152" y="481"/>
                </a:lnTo>
                <a:lnTo>
                  <a:pt x="70689" y="298"/>
                </a:lnTo>
                <a:lnTo>
                  <a:pt x="69226" y="160"/>
                </a:lnTo>
                <a:lnTo>
                  <a:pt x="662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6961095" y="1746648"/>
            <a:ext cx="3388857" cy="3285632"/>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rgbClr val="FD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3857578">
            <a:off x="7968227" y="-617821"/>
            <a:ext cx="1958091" cy="185867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rot="5054829" flipH="1">
            <a:off x="-3549307" y="3576446"/>
            <a:ext cx="7544965" cy="1241614"/>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4371704">
            <a:off x="-4970498" y="-75044"/>
            <a:ext cx="10722597" cy="3577484"/>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720000" y="1048825"/>
            <a:ext cx="3852000" cy="8727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3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1" name="Google Shape;71;p9"/>
          <p:cNvSpPr txBox="1">
            <a:spLocks noGrp="1"/>
          </p:cNvSpPr>
          <p:nvPr>
            <p:ph type="subTitle" idx="1"/>
          </p:nvPr>
        </p:nvSpPr>
        <p:spPr>
          <a:xfrm>
            <a:off x="720000" y="1921575"/>
            <a:ext cx="3852000" cy="268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100"/>
              <a:buChar char="●"/>
              <a:defRPr sz="1400"/>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sp>
        <p:nvSpPr>
          <p:cNvPr id="72" name="Google Shape;72;p9"/>
          <p:cNvSpPr/>
          <p:nvPr/>
        </p:nvSpPr>
        <p:spPr>
          <a:xfrm rot="4919583">
            <a:off x="8828896" y="-504104"/>
            <a:ext cx="1148307" cy="1090004"/>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rot="10661656" flipH="1">
            <a:off x="734117" y="-424144"/>
            <a:ext cx="8156393" cy="1049146"/>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rot="-286589">
            <a:off x="-1444668" y="-1862776"/>
            <a:ext cx="10722443" cy="3577428"/>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2"/>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6EDBFC"/>
        </a:solidFill>
        <a:effectLst/>
      </p:bgPr>
    </p:bg>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4466700" y="1951488"/>
            <a:ext cx="3957300" cy="1240500"/>
          </a:xfrm>
          <a:prstGeom prst="rect">
            <a:avLst/>
          </a:prstGeom>
        </p:spPr>
        <p:txBody>
          <a:bodyPr spcFirstLastPara="1" wrap="square" lIns="91425" tIns="91425" rIns="91425" bIns="91425" anchor="t" anchorCtr="0">
            <a:normAutofit/>
          </a:bodyPr>
          <a:lstStyle>
            <a:lvl1pPr lvl="0" algn="ctr">
              <a:spcBef>
                <a:spcPts val="0"/>
              </a:spcBef>
              <a:spcAft>
                <a:spcPts val="0"/>
              </a:spcAft>
              <a:buSzPts val="4800"/>
              <a:buNone/>
              <a:defRPr sz="3000">
                <a:solidFill>
                  <a:schemeClr val="lt1"/>
                </a:solidFill>
              </a:defRPr>
            </a:lvl1pPr>
            <a:lvl2pPr lvl="1" algn="ctr">
              <a:spcBef>
                <a:spcPts val="0"/>
              </a:spcBef>
              <a:spcAft>
                <a:spcPts val="0"/>
              </a:spcAft>
              <a:buSzPts val="4800"/>
              <a:buFont typeface="Alfa Slab One"/>
              <a:buNone/>
              <a:defRPr sz="4800">
                <a:latin typeface="Alfa Slab One"/>
                <a:ea typeface="Alfa Slab One"/>
                <a:cs typeface="Alfa Slab One"/>
                <a:sym typeface="Alfa Slab One"/>
              </a:defRPr>
            </a:lvl2pPr>
            <a:lvl3pPr lvl="2" algn="ctr">
              <a:spcBef>
                <a:spcPts val="0"/>
              </a:spcBef>
              <a:spcAft>
                <a:spcPts val="0"/>
              </a:spcAft>
              <a:buSzPts val="4800"/>
              <a:buFont typeface="Alfa Slab One"/>
              <a:buNone/>
              <a:defRPr sz="4800">
                <a:latin typeface="Alfa Slab One"/>
                <a:ea typeface="Alfa Slab One"/>
                <a:cs typeface="Alfa Slab One"/>
                <a:sym typeface="Alfa Slab One"/>
              </a:defRPr>
            </a:lvl3pPr>
            <a:lvl4pPr lvl="3" algn="ctr">
              <a:spcBef>
                <a:spcPts val="0"/>
              </a:spcBef>
              <a:spcAft>
                <a:spcPts val="0"/>
              </a:spcAft>
              <a:buSzPts val="4800"/>
              <a:buFont typeface="Alfa Slab One"/>
              <a:buNone/>
              <a:defRPr sz="4800">
                <a:latin typeface="Alfa Slab One"/>
                <a:ea typeface="Alfa Slab One"/>
                <a:cs typeface="Alfa Slab One"/>
                <a:sym typeface="Alfa Slab One"/>
              </a:defRPr>
            </a:lvl4pPr>
            <a:lvl5pPr lvl="4" algn="ctr">
              <a:spcBef>
                <a:spcPts val="0"/>
              </a:spcBef>
              <a:spcAft>
                <a:spcPts val="0"/>
              </a:spcAft>
              <a:buSzPts val="4800"/>
              <a:buFont typeface="Alfa Slab One"/>
              <a:buNone/>
              <a:defRPr sz="4800">
                <a:latin typeface="Alfa Slab One"/>
                <a:ea typeface="Alfa Slab One"/>
                <a:cs typeface="Alfa Slab One"/>
                <a:sym typeface="Alfa Slab One"/>
              </a:defRPr>
            </a:lvl5pPr>
            <a:lvl6pPr lvl="5" algn="ctr">
              <a:spcBef>
                <a:spcPts val="0"/>
              </a:spcBef>
              <a:spcAft>
                <a:spcPts val="0"/>
              </a:spcAft>
              <a:buSzPts val="4800"/>
              <a:buFont typeface="Alfa Slab One"/>
              <a:buNone/>
              <a:defRPr sz="4800">
                <a:latin typeface="Alfa Slab One"/>
                <a:ea typeface="Alfa Slab One"/>
                <a:cs typeface="Alfa Slab One"/>
                <a:sym typeface="Alfa Slab One"/>
              </a:defRPr>
            </a:lvl6pPr>
            <a:lvl7pPr lvl="6" algn="ctr">
              <a:spcBef>
                <a:spcPts val="0"/>
              </a:spcBef>
              <a:spcAft>
                <a:spcPts val="0"/>
              </a:spcAft>
              <a:buSzPts val="4800"/>
              <a:buFont typeface="Alfa Slab One"/>
              <a:buNone/>
              <a:defRPr sz="4800">
                <a:latin typeface="Alfa Slab One"/>
                <a:ea typeface="Alfa Slab One"/>
                <a:cs typeface="Alfa Slab One"/>
                <a:sym typeface="Alfa Slab One"/>
              </a:defRPr>
            </a:lvl7pPr>
            <a:lvl8pPr lvl="7" algn="ctr">
              <a:spcBef>
                <a:spcPts val="0"/>
              </a:spcBef>
              <a:spcAft>
                <a:spcPts val="0"/>
              </a:spcAft>
              <a:buSzPts val="4800"/>
              <a:buFont typeface="Alfa Slab One"/>
              <a:buNone/>
              <a:defRPr sz="4800">
                <a:latin typeface="Alfa Slab One"/>
                <a:ea typeface="Alfa Slab One"/>
                <a:cs typeface="Alfa Slab One"/>
                <a:sym typeface="Alfa Slab One"/>
              </a:defRPr>
            </a:lvl8pPr>
            <a:lvl9pPr lvl="8" algn="ctr">
              <a:spcBef>
                <a:spcPts val="0"/>
              </a:spcBef>
              <a:spcAft>
                <a:spcPts val="0"/>
              </a:spcAft>
              <a:buSzPts val="4800"/>
              <a:buFont typeface="Alfa Slab One"/>
              <a:buNone/>
              <a:defRPr sz="4800">
                <a:latin typeface="Alfa Slab One"/>
                <a:ea typeface="Alfa Slab One"/>
                <a:cs typeface="Alfa Slab One"/>
                <a:sym typeface="Alfa Slab 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77"/>
        <p:cNvGrpSpPr/>
        <p:nvPr/>
      </p:nvGrpSpPr>
      <p:grpSpPr>
        <a:xfrm>
          <a:off x="0" y="0"/>
          <a:ext cx="0" cy="0"/>
          <a:chOff x="0" y="0"/>
          <a:chExt cx="0" cy="0"/>
        </a:xfrm>
      </p:grpSpPr>
      <p:sp>
        <p:nvSpPr>
          <p:cNvPr id="78" name="Google Shape;78;p11"/>
          <p:cNvSpPr/>
          <p:nvPr/>
        </p:nvSpPr>
        <p:spPr>
          <a:xfrm rot="-310453">
            <a:off x="5296480" y="4171704"/>
            <a:ext cx="6390206" cy="1145907"/>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rot="10566647">
            <a:off x="2191218" y="-588102"/>
            <a:ext cx="7740775" cy="2616772"/>
          </a:xfrm>
          <a:custGeom>
            <a:avLst/>
            <a:gdLst/>
            <a:ahLst/>
            <a:cxnLst/>
            <a:rect l="l" t="t" r="r" b="b"/>
            <a:pathLst>
              <a:path w="158982" h="88796" extrusionOk="0">
                <a:moveTo>
                  <a:pt x="6425" y="0"/>
                </a:moveTo>
                <a:lnTo>
                  <a:pt x="6082" y="115"/>
                </a:lnTo>
                <a:lnTo>
                  <a:pt x="5053" y="823"/>
                </a:lnTo>
                <a:lnTo>
                  <a:pt x="4710" y="938"/>
                </a:lnTo>
                <a:lnTo>
                  <a:pt x="4641" y="2469"/>
                </a:lnTo>
                <a:lnTo>
                  <a:pt x="4641" y="5510"/>
                </a:lnTo>
                <a:lnTo>
                  <a:pt x="4733" y="7042"/>
                </a:lnTo>
                <a:lnTo>
                  <a:pt x="1029" y="80862"/>
                </a:lnTo>
                <a:lnTo>
                  <a:pt x="526" y="80794"/>
                </a:lnTo>
                <a:lnTo>
                  <a:pt x="0" y="80839"/>
                </a:lnTo>
                <a:lnTo>
                  <a:pt x="158593" y="88795"/>
                </a:lnTo>
                <a:lnTo>
                  <a:pt x="158410" y="88384"/>
                </a:lnTo>
                <a:lnTo>
                  <a:pt x="158159" y="87378"/>
                </a:lnTo>
                <a:lnTo>
                  <a:pt x="158021" y="85663"/>
                </a:lnTo>
                <a:lnTo>
                  <a:pt x="158204" y="83148"/>
                </a:lnTo>
                <a:lnTo>
                  <a:pt x="158684" y="80862"/>
                </a:lnTo>
                <a:lnTo>
                  <a:pt x="158982" y="79948"/>
                </a:lnTo>
                <a:lnTo>
                  <a:pt x="157038" y="79994"/>
                </a:lnTo>
                <a:lnTo>
                  <a:pt x="153129" y="79971"/>
                </a:lnTo>
                <a:lnTo>
                  <a:pt x="149220" y="79834"/>
                </a:lnTo>
                <a:lnTo>
                  <a:pt x="145310" y="79582"/>
                </a:lnTo>
                <a:lnTo>
                  <a:pt x="141424" y="79216"/>
                </a:lnTo>
                <a:lnTo>
                  <a:pt x="137537" y="78713"/>
                </a:lnTo>
                <a:lnTo>
                  <a:pt x="133674" y="78119"/>
                </a:lnTo>
                <a:lnTo>
                  <a:pt x="129833" y="77387"/>
                </a:lnTo>
                <a:lnTo>
                  <a:pt x="127912" y="76976"/>
                </a:lnTo>
                <a:lnTo>
                  <a:pt x="125055" y="76336"/>
                </a:lnTo>
                <a:lnTo>
                  <a:pt x="120780" y="75147"/>
                </a:lnTo>
                <a:lnTo>
                  <a:pt x="117990" y="74232"/>
                </a:lnTo>
                <a:lnTo>
                  <a:pt x="115224" y="73226"/>
                </a:lnTo>
                <a:lnTo>
                  <a:pt x="112526" y="72061"/>
                </a:lnTo>
                <a:lnTo>
                  <a:pt x="109920" y="70757"/>
                </a:lnTo>
                <a:lnTo>
                  <a:pt x="107360" y="69294"/>
                </a:lnTo>
                <a:lnTo>
                  <a:pt x="106148" y="68494"/>
                </a:lnTo>
                <a:lnTo>
                  <a:pt x="104708" y="67511"/>
                </a:lnTo>
                <a:lnTo>
                  <a:pt x="101987" y="65362"/>
                </a:lnTo>
                <a:lnTo>
                  <a:pt x="99427" y="63053"/>
                </a:lnTo>
                <a:lnTo>
                  <a:pt x="97003" y="60584"/>
                </a:lnTo>
                <a:lnTo>
                  <a:pt x="94694" y="57978"/>
                </a:lnTo>
                <a:lnTo>
                  <a:pt x="92477" y="55280"/>
                </a:lnTo>
                <a:lnTo>
                  <a:pt x="89253" y="51119"/>
                </a:lnTo>
                <a:lnTo>
                  <a:pt x="85046" y="45472"/>
                </a:lnTo>
                <a:lnTo>
                  <a:pt x="80748" y="39871"/>
                </a:lnTo>
                <a:lnTo>
                  <a:pt x="77365" y="35893"/>
                </a:lnTo>
                <a:lnTo>
                  <a:pt x="74987" y="33356"/>
                </a:lnTo>
                <a:lnTo>
                  <a:pt x="72495" y="30955"/>
                </a:lnTo>
                <a:lnTo>
                  <a:pt x="69820" y="28715"/>
                </a:lnTo>
                <a:lnTo>
                  <a:pt x="68426" y="27663"/>
                </a:lnTo>
                <a:lnTo>
                  <a:pt x="67100" y="26726"/>
                </a:lnTo>
                <a:lnTo>
                  <a:pt x="64357" y="25034"/>
                </a:lnTo>
                <a:lnTo>
                  <a:pt x="61499" y="23502"/>
                </a:lnTo>
                <a:lnTo>
                  <a:pt x="58572" y="22131"/>
                </a:lnTo>
                <a:lnTo>
                  <a:pt x="57064" y="21513"/>
                </a:lnTo>
                <a:lnTo>
                  <a:pt x="54823" y="20644"/>
                </a:lnTo>
                <a:lnTo>
                  <a:pt x="50228" y="19158"/>
                </a:lnTo>
                <a:lnTo>
                  <a:pt x="45541" y="18015"/>
                </a:lnTo>
                <a:lnTo>
                  <a:pt x="40809" y="17215"/>
                </a:lnTo>
                <a:lnTo>
                  <a:pt x="38408" y="16964"/>
                </a:lnTo>
                <a:lnTo>
                  <a:pt x="33767" y="16621"/>
                </a:lnTo>
                <a:lnTo>
                  <a:pt x="27983" y="16186"/>
                </a:lnTo>
                <a:lnTo>
                  <a:pt x="25720" y="15889"/>
                </a:lnTo>
                <a:lnTo>
                  <a:pt x="23457" y="15432"/>
                </a:lnTo>
                <a:lnTo>
                  <a:pt x="21239" y="14838"/>
                </a:lnTo>
                <a:lnTo>
                  <a:pt x="20165" y="14449"/>
                </a:lnTo>
                <a:lnTo>
                  <a:pt x="18953" y="13969"/>
                </a:lnTo>
                <a:lnTo>
                  <a:pt x="16667" y="12780"/>
                </a:lnTo>
                <a:lnTo>
                  <a:pt x="14541" y="11340"/>
                </a:lnTo>
                <a:lnTo>
                  <a:pt x="12574" y="9694"/>
                </a:lnTo>
                <a:lnTo>
                  <a:pt x="10791" y="7819"/>
                </a:lnTo>
                <a:lnTo>
                  <a:pt x="9237" y="5761"/>
                </a:lnTo>
                <a:lnTo>
                  <a:pt x="7911" y="3567"/>
                </a:lnTo>
                <a:lnTo>
                  <a:pt x="6836" y="1212"/>
                </a:lnTo>
                <a:lnTo>
                  <a:pt x="64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rot="-5216854">
            <a:off x="6285888" y="-2228227"/>
            <a:ext cx="1751179" cy="5617441"/>
          </a:xfrm>
          <a:custGeom>
            <a:avLst/>
            <a:gdLst/>
            <a:ahLst/>
            <a:cxnLst/>
            <a:rect l="l" t="t" r="r" b="b"/>
            <a:pathLst>
              <a:path w="103611" h="100455" fill="none" extrusionOk="0">
                <a:moveTo>
                  <a:pt x="17376" y="100455"/>
                </a:moveTo>
                <a:lnTo>
                  <a:pt x="17467" y="99815"/>
                </a:lnTo>
                <a:lnTo>
                  <a:pt x="17467" y="98580"/>
                </a:lnTo>
                <a:lnTo>
                  <a:pt x="17307" y="97346"/>
                </a:lnTo>
                <a:lnTo>
                  <a:pt x="16987" y="96134"/>
                </a:lnTo>
                <a:lnTo>
                  <a:pt x="16347" y="94328"/>
                </a:lnTo>
                <a:lnTo>
                  <a:pt x="15181" y="92019"/>
                </a:lnTo>
                <a:lnTo>
                  <a:pt x="14541" y="90921"/>
                </a:lnTo>
                <a:lnTo>
                  <a:pt x="11638" y="86075"/>
                </a:lnTo>
                <a:lnTo>
                  <a:pt x="7271" y="78850"/>
                </a:lnTo>
                <a:lnTo>
                  <a:pt x="5259" y="75124"/>
                </a:lnTo>
                <a:lnTo>
                  <a:pt x="4025" y="72609"/>
                </a:lnTo>
                <a:lnTo>
                  <a:pt x="3453" y="71329"/>
                </a:lnTo>
                <a:lnTo>
                  <a:pt x="2904" y="70026"/>
                </a:lnTo>
                <a:lnTo>
                  <a:pt x="1921" y="67351"/>
                </a:lnTo>
                <a:lnTo>
                  <a:pt x="1121" y="64630"/>
                </a:lnTo>
                <a:lnTo>
                  <a:pt x="504" y="61864"/>
                </a:lnTo>
                <a:lnTo>
                  <a:pt x="115" y="59075"/>
                </a:lnTo>
                <a:lnTo>
                  <a:pt x="1" y="56263"/>
                </a:lnTo>
                <a:lnTo>
                  <a:pt x="138" y="53474"/>
                </a:lnTo>
                <a:lnTo>
                  <a:pt x="573" y="50731"/>
                </a:lnTo>
                <a:lnTo>
                  <a:pt x="915" y="49359"/>
                </a:lnTo>
                <a:lnTo>
                  <a:pt x="1373" y="47896"/>
                </a:lnTo>
                <a:lnTo>
                  <a:pt x="2584" y="45107"/>
                </a:lnTo>
                <a:lnTo>
                  <a:pt x="4116" y="42477"/>
                </a:lnTo>
                <a:lnTo>
                  <a:pt x="5945" y="40031"/>
                </a:lnTo>
                <a:lnTo>
                  <a:pt x="8048" y="37791"/>
                </a:lnTo>
                <a:lnTo>
                  <a:pt x="10380" y="35779"/>
                </a:lnTo>
                <a:lnTo>
                  <a:pt x="12872" y="33973"/>
                </a:lnTo>
                <a:lnTo>
                  <a:pt x="15547" y="32418"/>
                </a:lnTo>
                <a:lnTo>
                  <a:pt x="16919" y="31755"/>
                </a:lnTo>
                <a:lnTo>
                  <a:pt x="18336" y="31115"/>
                </a:lnTo>
                <a:lnTo>
                  <a:pt x="21194" y="30041"/>
                </a:lnTo>
                <a:lnTo>
                  <a:pt x="24120" y="29195"/>
                </a:lnTo>
                <a:lnTo>
                  <a:pt x="27115" y="28555"/>
                </a:lnTo>
                <a:lnTo>
                  <a:pt x="30156" y="28075"/>
                </a:lnTo>
                <a:lnTo>
                  <a:pt x="33219" y="27777"/>
                </a:lnTo>
                <a:lnTo>
                  <a:pt x="36283" y="27640"/>
                </a:lnTo>
                <a:lnTo>
                  <a:pt x="39369" y="27617"/>
                </a:lnTo>
                <a:lnTo>
                  <a:pt x="40901" y="27663"/>
                </a:lnTo>
                <a:lnTo>
                  <a:pt x="43804" y="27777"/>
                </a:lnTo>
                <a:lnTo>
                  <a:pt x="49611" y="28280"/>
                </a:lnTo>
                <a:lnTo>
                  <a:pt x="55395" y="28852"/>
                </a:lnTo>
                <a:lnTo>
                  <a:pt x="61202" y="29355"/>
                </a:lnTo>
                <a:lnTo>
                  <a:pt x="64106" y="29515"/>
                </a:lnTo>
                <a:lnTo>
                  <a:pt x="65569" y="29561"/>
                </a:lnTo>
                <a:lnTo>
                  <a:pt x="68495" y="29561"/>
                </a:lnTo>
                <a:lnTo>
                  <a:pt x="71421" y="29446"/>
                </a:lnTo>
                <a:lnTo>
                  <a:pt x="74325" y="29195"/>
                </a:lnTo>
                <a:lnTo>
                  <a:pt x="77205" y="28760"/>
                </a:lnTo>
                <a:lnTo>
                  <a:pt x="80040" y="28143"/>
                </a:lnTo>
                <a:lnTo>
                  <a:pt x="82807" y="27297"/>
                </a:lnTo>
                <a:lnTo>
                  <a:pt x="85504" y="26246"/>
                </a:lnTo>
                <a:lnTo>
                  <a:pt x="86807" y="25628"/>
                </a:lnTo>
                <a:lnTo>
                  <a:pt x="87699" y="25148"/>
                </a:lnTo>
                <a:lnTo>
                  <a:pt x="89414" y="24142"/>
                </a:lnTo>
                <a:lnTo>
                  <a:pt x="91060" y="22999"/>
                </a:lnTo>
                <a:lnTo>
                  <a:pt x="92637" y="21765"/>
                </a:lnTo>
                <a:lnTo>
                  <a:pt x="94123" y="20416"/>
                </a:lnTo>
                <a:lnTo>
                  <a:pt x="95518" y="18976"/>
                </a:lnTo>
                <a:lnTo>
                  <a:pt x="96821" y="17444"/>
                </a:lnTo>
                <a:lnTo>
                  <a:pt x="98010" y="15843"/>
                </a:lnTo>
                <a:lnTo>
                  <a:pt x="99107" y="14175"/>
                </a:lnTo>
                <a:lnTo>
                  <a:pt x="100113" y="12437"/>
                </a:lnTo>
                <a:lnTo>
                  <a:pt x="100982" y="10631"/>
                </a:lnTo>
                <a:lnTo>
                  <a:pt x="101759" y="8779"/>
                </a:lnTo>
                <a:lnTo>
                  <a:pt x="102399" y="6882"/>
                </a:lnTo>
                <a:lnTo>
                  <a:pt x="102902" y="4938"/>
                </a:lnTo>
                <a:lnTo>
                  <a:pt x="103291" y="2995"/>
                </a:lnTo>
                <a:lnTo>
                  <a:pt x="103542" y="1006"/>
                </a:lnTo>
                <a:lnTo>
                  <a:pt x="103611" y="0"/>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rot="230243" flipH="1">
            <a:off x="-5635123" y="3850524"/>
            <a:ext cx="9678350" cy="1434205"/>
          </a:xfrm>
          <a:custGeom>
            <a:avLst/>
            <a:gdLst/>
            <a:ahLst/>
            <a:cxnLst/>
            <a:rect l="l" t="t" r="r" b="b"/>
            <a:pathLst>
              <a:path w="163257" h="45839" extrusionOk="0">
                <a:moveTo>
                  <a:pt x="59533" y="1"/>
                </a:moveTo>
                <a:lnTo>
                  <a:pt x="54960" y="138"/>
                </a:lnTo>
                <a:lnTo>
                  <a:pt x="50388" y="595"/>
                </a:lnTo>
                <a:lnTo>
                  <a:pt x="45861" y="1373"/>
                </a:lnTo>
                <a:lnTo>
                  <a:pt x="41403" y="2493"/>
                </a:lnTo>
                <a:lnTo>
                  <a:pt x="37037" y="3910"/>
                </a:lnTo>
                <a:lnTo>
                  <a:pt x="32784" y="5648"/>
                </a:lnTo>
                <a:lnTo>
                  <a:pt x="28669" y="7682"/>
                </a:lnTo>
                <a:lnTo>
                  <a:pt x="24714" y="9991"/>
                </a:lnTo>
                <a:lnTo>
                  <a:pt x="20942" y="12598"/>
                </a:lnTo>
                <a:lnTo>
                  <a:pt x="17376" y="15478"/>
                </a:lnTo>
                <a:lnTo>
                  <a:pt x="14061" y="18610"/>
                </a:lnTo>
                <a:lnTo>
                  <a:pt x="10997" y="22017"/>
                </a:lnTo>
                <a:lnTo>
                  <a:pt x="9557" y="23823"/>
                </a:lnTo>
                <a:lnTo>
                  <a:pt x="8528" y="25217"/>
                </a:lnTo>
                <a:lnTo>
                  <a:pt x="6722" y="28029"/>
                </a:lnTo>
                <a:lnTo>
                  <a:pt x="5190" y="30910"/>
                </a:lnTo>
                <a:lnTo>
                  <a:pt x="3910" y="33950"/>
                </a:lnTo>
                <a:lnTo>
                  <a:pt x="3338" y="35574"/>
                </a:lnTo>
                <a:lnTo>
                  <a:pt x="2904" y="37037"/>
                </a:lnTo>
                <a:lnTo>
                  <a:pt x="1487" y="42044"/>
                </a:lnTo>
                <a:lnTo>
                  <a:pt x="892" y="44467"/>
                </a:lnTo>
                <a:lnTo>
                  <a:pt x="915" y="44718"/>
                </a:lnTo>
                <a:lnTo>
                  <a:pt x="801" y="44764"/>
                </a:lnTo>
                <a:lnTo>
                  <a:pt x="572" y="45061"/>
                </a:lnTo>
                <a:lnTo>
                  <a:pt x="344" y="45496"/>
                </a:lnTo>
                <a:lnTo>
                  <a:pt x="92" y="45793"/>
                </a:lnTo>
                <a:lnTo>
                  <a:pt x="1" y="45839"/>
                </a:lnTo>
                <a:lnTo>
                  <a:pt x="163257" y="45839"/>
                </a:lnTo>
                <a:lnTo>
                  <a:pt x="162320" y="45038"/>
                </a:lnTo>
                <a:lnTo>
                  <a:pt x="161154" y="44147"/>
                </a:lnTo>
                <a:lnTo>
                  <a:pt x="160559" y="43324"/>
                </a:lnTo>
                <a:lnTo>
                  <a:pt x="160353" y="42729"/>
                </a:lnTo>
                <a:lnTo>
                  <a:pt x="160376" y="42638"/>
                </a:lnTo>
                <a:lnTo>
                  <a:pt x="160216" y="42318"/>
                </a:lnTo>
                <a:lnTo>
                  <a:pt x="159851" y="41769"/>
                </a:lnTo>
                <a:lnTo>
                  <a:pt x="159896" y="41701"/>
                </a:lnTo>
                <a:lnTo>
                  <a:pt x="159896" y="20096"/>
                </a:lnTo>
                <a:lnTo>
                  <a:pt x="159668" y="20073"/>
                </a:lnTo>
                <a:lnTo>
                  <a:pt x="159416" y="20119"/>
                </a:lnTo>
                <a:lnTo>
                  <a:pt x="156101" y="20874"/>
                </a:lnTo>
                <a:lnTo>
                  <a:pt x="149403" y="22108"/>
                </a:lnTo>
                <a:lnTo>
                  <a:pt x="144327" y="22771"/>
                </a:lnTo>
                <a:lnTo>
                  <a:pt x="140921" y="23114"/>
                </a:lnTo>
                <a:lnTo>
                  <a:pt x="137537" y="23343"/>
                </a:lnTo>
                <a:lnTo>
                  <a:pt x="134131" y="23434"/>
                </a:lnTo>
                <a:lnTo>
                  <a:pt x="130747" y="23411"/>
                </a:lnTo>
                <a:lnTo>
                  <a:pt x="127387" y="23251"/>
                </a:lnTo>
                <a:lnTo>
                  <a:pt x="124049" y="22931"/>
                </a:lnTo>
                <a:lnTo>
                  <a:pt x="120734" y="22451"/>
                </a:lnTo>
                <a:lnTo>
                  <a:pt x="117465" y="21811"/>
                </a:lnTo>
                <a:lnTo>
                  <a:pt x="114218" y="20988"/>
                </a:lnTo>
                <a:lnTo>
                  <a:pt x="111041" y="19982"/>
                </a:lnTo>
                <a:lnTo>
                  <a:pt x="107908" y="18770"/>
                </a:lnTo>
                <a:lnTo>
                  <a:pt x="106354" y="18084"/>
                </a:lnTo>
                <a:lnTo>
                  <a:pt x="104411" y="17170"/>
                </a:lnTo>
                <a:lnTo>
                  <a:pt x="100593" y="15112"/>
                </a:lnTo>
                <a:lnTo>
                  <a:pt x="95014" y="11775"/>
                </a:lnTo>
                <a:lnTo>
                  <a:pt x="91288" y="9557"/>
                </a:lnTo>
                <a:lnTo>
                  <a:pt x="89390" y="8483"/>
                </a:lnTo>
                <a:lnTo>
                  <a:pt x="85504" y="6448"/>
                </a:lnTo>
                <a:lnTo>
                  <a:pt x="81526" y="4619"/>
                </a:lnTo>
                <a:lnTo>
                  <a:pt x="77456" y="3041"/>
                </a:lnTo>
                <a:lnTo>
                  <a:pt x="75376" y="2401"/>
                </a:lnTo>
                <a:lnTo>
                  <a:pt x="73158" y="1761"/>
                </a:lnTo>
                <a:lnTo>
                  <a:pt x="68655" y="824"/>
                </a:lnTo>
                <a:lnTo>
                  <a:pt x="64105" y="229"/>
                </a:lnTo>
                <a:lnTo>
                  <a:pt x="595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rot="-10270324">
            <a:off x="-749907" y="4096142"/>
            <a:ext cx="7616516" cy="2758300"/>
          </a:xfrm>
          <a:custGeom>
            <a:avLst/>
            <a:gdLst/>
            <a:ahLst/>
            <a:cxnLst/>
            <a:rect l="l" t="t" r="r" b="b"/>
            <a:pathLst>
              <a:path w="152100" h="108229" fill="none" extrusionOk="0">
                <a:moveTo>
                  <a:pt x="0" y="81297"/>
                </a:moveTo>
                <a:lnTo>
                  <a:pt x="1258" y="80383"/>
                </a:lnTo>
                <a:lnTo>
                  <a:pt x="3864" y="78691"/>
                </a:lnTo>
                <a:lnTo>
                  <a:pt x="6539" y="77205"/>
                </a:lnTo>
                <a:lnTo>
                  <a:pt x="9282" y="75879"/>
                </a:lnTo>
                <a:lnTo>
                  <a:pt x="12071" y="74736"/>
                </a:lnTo>
                <a:lnTo>
                  <a:pt x="14906" y="73776"/>
                </a:lnTo>
                <a:lnTo>
                  <a:pt x="17787" y="72976"/>
                </a:lnTo>
                <a:lnTo>
                  <a:pt x="20736" y="72358"/>
                </a:lnTo>
                <a:lnTo>
                  <a:pt x="23685" y="71901"/>
                </a:lnTo>
                <a:lnTo>
                  <a:pt x="26680" y="71604"/>
                </a:lnTo>
                <a:lnTo>
                  <a:pt x="29698" y="71444"/>
                </a:lnTo>
                <a:lnTo>
                  <a:pt x="32716" y="71467"/>
                </a:lnTo>
                <a:lnTo>
                  <a:pt x="35733" y="71627"/>
                </a:lnTo>
                <a:lnTo>
                  <a:pt x="38774" y="71924"/>
                </a:lnTo>
                <a:lnTo>
                  <a:pt x="41792" y="72358"/>
                </a:lnTo>
                <a:lnTo>
                  <a:pt x="44809" y="72953"/>
                </a:lnTo>
                <a:lnTo>
                  <a:pt x="46318" y="73296"/>
                </a:lnTo>
                <a:lnTo>
                  <a:pt x="49176" y="74004"/>
                </a:lnTo>
                <a:lnTo>
                  <a:pt x="55052" y="75719"/>
                </a:lnTo>
                <a:lnTo>
                  <a:pt x="59441" y="77296"/>
                </a:lnTo>
                <a:lnTo>
                  <a:pt x="62299" y="78485"/>
                </a:lnTo>
                <a:lnTo>
                  <a:pt x="65042" y="79811"/>
                </a:lnTo>
                <a:lnTo>
                  <a:pt x="67626" y="81274"/>
                </a:lnTo>
                <a:lnTo>
                  <a:pt x="68860" y="82052"/>
                </a:lnTo>
                <a:lnTo>
                  <a:pt x="73318" y="85047"/>
                </a:lnTo>
                <a:lnTo>
                  <a:pt x="82189" y="91288"/>
                </a:lnTo>
                <a:lnTo>
                  <a:pt x="88978" y="95837"/>
                </a:lnTo>
                <a:lnTo>
                  <a:pt x="93619" y="98695"/>
                </a:lnTo>
                <a:lnTo>
                  <a:pt x="98352" y="101347"/>
                </a:lnTo>
                <a:lnTo>
                  <a:pt x="103221" y="103702"/>
                </a:lnTo>
                <a:lnTo>
                  <a:pt x="105736" y="104731"/>
                </a:lnTo>
                <a:lnTo>
                  <a:pt x="106971" y="105211"/>
                </a:lnTo>
                <a:lnTo>
                  <a:pt x="109531" y="106079"/>
                </a:lnTo>
                <a:lnTo>
                  <a:pt x="112160" y="106811"/>
                </a:lnTo>
                <a:lnTo>
                  <a:pt x="114858" y="107405"/>
                </a:lnTo>
                <a:lnTo>
                  <a:pt x="117601" y="107840"/>
                </a:lnTo>
                <a:lnTo>
                  <a:pt x="120391" y="108114"/>
                </a:lnTo>
                <a:lnTo>
                  <a:pt x="123157" y="108228"/>
                </a:lnTo>
                <a:lnTo>
                  <a:pt x="125923" y="108160"/>
                </a:lnTo>
                <a:lnTo>
                  <a:pt x="128667" y="107885"/>
                </a:lnTo>
                <a:lnTo>
                  <a:pt x="131341" y="107405"/>
                </a:lnTo>
                <a:lnTo>
                  <a:pt x="133971" y="106697"/>
                </a:lnTo>
                <a:lnTo>
                  <a:pt x="136508" y="105782"/>
                </a:lnTo>
                <a:lnTo>
                  <a:pt x="138932" y="104616"/>
                </a:lnTo>
                <a:lnTo>
                  <a:pt x="141241" y="103222"/>
                </a:lnTo>
                <a:lnTo>
                  <a:pt x="143413" y="101553"/>
                </a:lnTo>
                <a:lnTo>
                  <a:pt x="145401" y="99609"/>
                </a:lnTo>
                <a:lnTo>
                  <a:pt x="146339" y="98512"/>
                </a:lnTo>
                <a:lnTo>
                  <a:pt x="146910" y="97803"/>
                </a:lnTo>
                <a:lnTo>
                  <a:pt x="147939" y="96340"/>
                </a:lnTo>
                <a:lnTo>
                  <a:pt x="148854" y="94786"/>
                </a:lnTo>
                <a:lnTo>
                  <a:pt x="149654" y="93185"/>
                </a:lnTo>
                <a:lnTo>
                  <a:pt x="150317" y="91516"/>
                </a:lnTo>
                <a:lnTo>
                  <a:pt x="150888" y="89825"/>
                </a:lnTo>
                <a:lnTo>
                  <a:pt x="151346" y="88064"/>
                </a:lnTo>
                <a:lnTo>
                  <a:pt x="151688" y="86281"/>
                </a:lnTo>
                <a:lnTo>
                  <a:pt x="152031" y="83583"/>
                </a:lnTo>
                <a:lnTo>
                  <a:pt x="152100" y="79926"/>
                </a:lnTo>
                <a:lnTo>
                  <a:pt x="151780" y="76268"/>
                </a:lnTo>
                <a:lnTo>
                  <a:pt x="151094" y="72678"/>
                </a:lnTo>
                <a:lnTo>
                  <a:pt x="150591" y="70918"/>
                </a:lnTo>
                <a:lnTo>
                  <a:pt x="150180" y="69661"/>
                </a:lnTo>
                <a:lnTo>
                  <a:pt x="149242" y="67214"/>
                </a:lnTo>
                <a:lnTo>
                  <a:pt x="148122" y="64883"/>
                </a:lnTo>
                <a:lnTo>
                  <a:pt x="146888" y="62642"/>
                </a:lnTo>
                <a:lnTo>
                  <a:pt x="144853" y="59373"/>
                </a:lnTo>
                <a:lnTo>
                  <a:pt x="141926" y="55189"/>
                </a:lnTo>
                <a:lnTo>
                  <a:pt x="139000" y="51028"/>
                </a:lnTo>
                <a:lnTo>
                  <a:pt x="136920" y="47851"/>
                </a:lnTo>
                <a:lnTo>
                  <a:pt x="135617" y="45679"/>
                </a:lnTo>
                <a:lnTo>
                  <a:pt x="134451" y="43461"/>
                </a:lnTo>
                <a:lnTo>
                  <a:pt x="133445" y="41129"/>
                </a:lnTo>
                <a:lnTo>
                  <a:pt x="132599" y="38729"/>
                </a:lnTo>
                <a:lnTo>
                  <a:pt x="131936" y="36214"/>
                </a:lnTo>
                <a:lnTo>
                  <a:pt x="131707" y="34888"/>
                </a:lnTo>
                <a:lnTo>
                  <a:pt x="131547" y="33722"/>
                </a:lnTo>
                <a:lnTo>
                  <a:pt x="131319" y="31344"/>
                </a:lnTo>
                <a:lnTo>
                  <a:pt x="131227" y="28967"/>
                </a:lnTo>
                <a:lnTo>
                  <a:pt x="131273" y="26566"/>
                </a:lnTo>
                <a:lnTo>
                  <a:pt x="131456" y="24189"/>
                </a:lnTo>
                <a:lnTo>
                  <a:pt x="131799" y="21811"/>
                </a:lnTo>
                <a:lnTo>
                  <a:pt x="132256" y="19479"/>
                </a:lnTo>
                <a:lnTo>
                  <a:pt x="132850" y="17170"/>
                </a:lnTo>
                <a:lnTo>
                  <a:pt x="133582" y="14884"/>
                </a:lnTo>
                <a:lnTo>
                  <a:pt x="134451" y="12666"/>
                </a:lnTo>
                <a:lnTo>
                  <a:pt x="135434" y="10494"/>
                </a:lnTo>
                <a:lnTo>
                  <a:pt x="136554" y="8391"/>
                </a:lnTo>
                <a:lnTo>
                  <a:pt x="137811" y="6379"/>
                </a:lnTo>
                <a:lnTo>
                  <a:pt x="139183" y="4436"/>
                </a:lnTo>
                <a:lnTo>
                  <a:pt x="140692" y="2584"/>
                </a:lnTo>
                <a:lnTo>
                  <a:pt x="142338" y="824"/>
                </a:lnTo>
                <a:lnTo>
                  <a:pt x="143184" y="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flipH="1">
            <a:off x="5834571" y="1969875"/>
            <a:ext cx="6467118" cy="3671050"/>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rgbClr val="FFFFFF"/>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rot="-6299818">
            <a:off x="-314952" y="34843"/>
            <a:ext cx="1506489" cy="1370883"/>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rot="-2430215">
            <a:off x="-3260641" y="-2203524"/>
            <a:ext cx="10722637" cy="3577623"/>
          </a:xfrm>
          <a:custGeom>
            <a:avLst/>
            <a:gdLst/>
            <a:ahLst/>
            <a:cxnLst/>
            <a:rect l="l" t="t" r="r" b="b"/>
            <a:pathLst>
              <a:path w="246132" h="146842" fill="none" extrusionOk="0">
                <a:moveTo>
                  <a:pt x="1" y="3109"/>
                </a:moveTo>
                <a:lnTo>
                  <a:pt x="1738" y="2515"/>
                </a:lnTo>
                <a:lnTo>
                  <a:pt x="5305" y="1509"/>
                </a:lnTo>
                <a:lnTo>
                  <a:pt x="8894" y="755"/>
                </a:lnTo>
                <a:lnTo>
                  <a:pt x="12506" y="252"/>
                </a:lnTo>
                <a:lnTo>
                  <a:pt x="16118" y="0"/>
                </a:lnTo>
                <a:lnTo>
                  <a:pt x="19730" y="0"/>
                </a:lnTo>
                <a:lnTo>
                  <a:pt x="23297" y="275"/>
                </a:lnTo>
                <a:lnTo>
                  <a:pt x="26795" y="823"/>
                </a:lnTo>
                <a:lnTo>
                  <a:pt x="30224" y="1646"/>
                </a:lnTo>
                <a:lnTo>
                  <a:pt x="33539" y="2789"/>
                </a:lnTo>
                <a:lnTo>
                  <a:pt x="36740" y="4207"/>
                </a:lnTo>
                <a:lnTo>
                  <a:pt x="39803" y="5944"/>
                </a:lnTo>
                <a:lnTo>
                  <a:pt x="42684" y="7979"/>
                </a:lnTo>
                <a:lnTo>
                  <a:pt x="45404" y="10334"/>
                </a:lnTo>
                <a:lnTo>
                  <a:pt x="47919" y="13031"/>
                </a:lnTo>
                <a:lnTo>
                  <a:pt x="50182" y="16049"/>
                </a:lnTo>
                <a:lnTo>
                  <a:pt x="51234" y="17695"/>
                </a:lnTo>
                <a:lnTo>
                  <a:pt x="52057" y="19158"/>
                </a:lnTo>
                <a:lnTo>
                  <a:pt x="53429" y="22108"/>
                </a:lnTo>
                <a:lnTo>
                  <a:pt x="54458" y="25080"/>
                </a:lnTo>
                <a:lnTo>
                  <a:pt x="55166" y="28074"/>
                </a:lnTo>
                <a:lnTo>
                  <a:pt x="55601" y="31115"/>
                </a:lnTo>
                <a:lnTo>
                  <a:pt x="55806" y="34178"/>
                </a:lnTo>
                <a:lnTo>
                  <a:pt x="55829" y="37242"/>
                </a:lnTo>
                <a:lnTo>
                  <a:pt x="55692" y="40351"/>
                </a:lnTo>
                <a:lnTo>
                  <a:pt x="54961" y="48147"/>
                </a:lnTo>
                <a:lnTo>
                  <a:pt x="54160" y="55989"/>
                </a:lnTo>
                <a:lnTo>
                  <a:pt x="53978" y="59121"/>
                </a:lnTo>
                <a:lnTo>
                  <a:pt x="53909" y="62253"/>
                </a:lnTo>
                <a:lnTo>
                  <a:pt x="54000" y="65385"/>
                </a:lnTo>
                <a:lnTo>
                  <a:pt x="54138" y="66939"/>
                </a:lnTo>
                <a:lnTo>
                  <a:pt x="54298" y="68357"/>
                </a:lnTo>
                <a:lnTo>
                  <a:pt x="54778" y="71146"/>
                </a:lnTo>
                <a:lnTo>
                  <a:pt x="55441" y="73889"/>
                </a:lnTo>
                <a:lnTo>
                  <a:pt x="56287" y="76610"/>
                </a:lnTo>
                <a:lnTo>
                  <a:pt x="57315" y="79285"/>
                </a:lnTo>
                <a:lnTo>
                  <a:pt x="58504" y="81868"/>
                </a:lnTo>
                <a:lnTo>
                  <a:pt x="59853" y="84406"/>
                </a:lnTo>
                <a:lnTo>
                  <a:pt x="61339" y="86852"/>
                </a:lnTo>
                <a:lnTo>
                  <a:pt x="62985" y="89207"/>
                </a:lnTo>
                <a:lnTo>
                  <a:pt x="64745" y="91470"/>
                </a:lnTo>
                <a:lnTo>
                  <a:pt x="66643" y="93642"/>
                </a:lnTo>
                <a:lnTo>
                  <a:pt x="68655" y="95677"/>
                </a:lnTo>
                <a:lnTo>
                  <a:pt x="70781" y="97597"/>
                </a:lnTo>
                <a:lnTo>
                  <a:pt x="72999" y="99380"/>
                </a:lnTo>
                <a:lnTo>
                  <a:pt x="75308" y="101003"/>
                </a:lnTo>
                <a:lnTo>
                  <a:pt x="77708" y="102489"/>
                </a:lnTo>
                <a:lnTo>
                  <a:pt x="78943" y="103175"/>
                </a:lnTo>
                <a:lnTo>
                  <a:pt x="80269" y="103861"/>
                </a:lnTo>
                <a:lnTo>
                  <a:pt x="82875" y="105073"/>
                </a:lnTo>
                <a:lnTo>
                  <a:pt x="85458" y="106079"/>
                </a:lnTo>
                <a:lnTo>
                  <a:pt x="88042" y="106902"/>
                </a:lnTo>
                <a:lnTo>
                  <a:pt x="90602" y="107542"/>
                </a:lnTo>
                <a:lnTo>
                  <a:pt x="93140" y="107999"/>
                </a:lnTo>
                <a:lnTo>
                  <a:pt x="95677" y="108319"/>
                </a:lnTo>
                <a:lnTo>
                  <a:pt x="98169" y="108479"/>
                </a:lnTo>
                <a:lnTo>
                  <a:pt x="100684" y="108479"/>
                </a:lnTo>
                <a:lnTo>
                  <a:pt x="103176" y="108365"/>
                </a:lnTo>
                <a:lnTo>
                  <a:pt x="105645" y="108113"/>
                </a:lnTo>
                <a:lnTo>
                  <a:pt x="108114" y="107770"/>
                </a:lnTo>
                <a:lnTo>
                  <a:pt x="111772" y="107016"/>
                </a:lnTo>
                <a:lnTo>
                  <a:pt x="116665" y="105713"/>
                </a:lnTo>
                <a:lnTo>
                  <a:pt x="121511" y="104067"/>
                </a:lnTo>
                <a:lnTo>
                  <a:pt x="126335" y="102192"/>
                </a:lnTo>
                <a:lnTo>
                  <a:pt x="133560" y="99083"/>
                </a:lnTo>
                <a:lnTo>
                  <a:pt x="143184" y="94739"/>
                </a:lnTo>
                <a:lnTo>
                  <a:pt x="150432" y="91653"/>
                </a:lnTo>
                <a:lnTo>
                  <a:pt x="155301" y="89801"/>
                </a:lnTo>
                <a:lnTo>
                  <a:pt x="157747" y="88978"/>
                </a:lnTo>
                <a:lnTo>
                  <a:pt x="159599" y="88407"/>
                </a:lnTo>
                <a:lnTo>
                  <a:pt x="163371" y="87355"/>
                </a:lnTo>
                <a:lnTo>
                  <a:pt x="167212" y="86509"/>
                </a:lnTo>
                <a:lnTo>
                  <a:pt x="171076" y="85869"/>
                </a:lnTo>
                <a:lnTo>
                  <a:pt x="174962" y="85389"/>
                </a:lnTo>
                <a:lnTo>
                  <a:pt x="178872" y="85114"/>
                </a:lnTo>
                <a:lnTo>
                  <a:pt x="182781" y="85023"/>
                </a:lnTo>
                <a:lnTo>
                  <a:pt x="186713" y="85137"/>
                </a:lnTo>
                <a:lnTo>
                  <a:pt x="190600" y="85457"/>
                </a:lnTo>
                <a:lnTo>
                  <a:pt x="194463" y="85983"/>
                </a:lnTo>
                <a:lnTo>
                  <a:pt x="198281" y="86715"/>
                </a:lnTo>
                <a:lnTo>
                  <a:pt x="202054" y="87629"/>
                </a:lnTo>
                <a:lnTo>
                  <a:pt x="205757" y="88795"/>
                </a:lnTo>
                <a:lnTo>
                  <a:pt x="209415" y="90144"/>
                </a:lnTo>
                <a:lnTo>
                  <a:pt x="212959" y="91721"/>
                </a:lnTo>
                <a:lnTo>
                  <a:pt x="216411" y="93505"/>
                </a:lnTo>
                <a:lnTo>
                  <a:pt x="218080" y="94511"/>
                </a:lnTo>
                <a:lnTo>
                  <a:pt x="219749" y="95539"/>
                </a:lnTo>
                <a:lnTo>
                  <a:pt x="222949" y="97780"/>
                </a:lnTo>
                <a:lnTo>
                  <a:pt x="225990" y="100249"/>
                </a:lnTo>
                <a:lnTo>
                  <a:pt x="228871" y="102901"/>
                </a:lnTo>
                <a:lnTo>
                  <a:pt x="231591" y="105736"/>
                </a:lnTo>
                <a:lnTo>
                  <a:pt x="234083" y="108753"/>
                </a:lnTo>
                <a:lnTo>
                  <a:pt x="236392" y="111908"/>
                </a:lnTo>
                <a:lnTo>
                  <a:pt x="238495" y="115223"/>
                </a:lnTo>
                <a:lnTo>
                  <a:pt x="240347" y="118653"/>
                </a:lnTo>
                <a:lnTo>
                  <a:pt x="241993" y="122196"/>
                </a:lnTo>
                <a:lnTo>
                  <a:pt x="243365" y="125831"/>
                </a:lnTo>
                <a:lnTo>
                  <a:pt x="244485" y="129535"/>
                </a:lnTo>
                <a:lnTo>
                  <a:pt x="245308" y="133307"/>
                </a:lnTo>
                <a:lnTo>
                  <a:pt x="245880" y="137148"/>
                </a:lnTo>
                <a:lnTo>
                  <a:pt x="246131" y="141011"/>
                </a:lnTo>
                <a:lnTo>
                  <a:pt x="246085" y="144898"/>
                </a:lnTo>
                <a:lnTo>
                  <a:pt x="245925" y="146841"/>
                </a:lnTo>
              </a:path>
            </a:pathLst>
          </a:custGeom>
          <a:noFill/>
          <a:ln w="28575" cap="flat" cmpd="sng">
            <a:solidFill>
              <a:schemeClr val="lt1"/>
            </a:solidFill>
            <a:prstDash val="solid"/>
            <a:miter lim="22861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title" hasCustomPrompt="1"/>
          </p:nvPr>
        </p:nvSpPr>
        <p:spPr>
          <a:xfrm>
            <a:off x="1942475" y="1647138"/>
            <a:ext cx="5259000" cy="1319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2000"/>
              <a:buNone/>
              <a:defRPr sz="9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87" name="Google Shape;87;p11"/>
          <p:cNvSpPr txBox="1">
            <a:spLocks noGrp="1"/>
          </p:cNvSpPr>
          <p:nvPr>
            <p:ph type="subTitle" idx="1"/>
          </p:nvPr>
        </p:nvSpPr>
        <p:spPr>
          <a:xfrm>
            <a:off x="1942475" y="2966538"/>
            <a:ext cx="5259000" cy="529800"/>
          </a:xfrm>
          <a:prstGeom prst="rect">
            <a:avLst/>
          </a:prstGeom>
        </p:spPr>
        <p:txBody>
          <a:bodyPr spcFirstLastPara="1" wrap="square" lIns="91425" tIns="91425" rIns="91425" bIns="91425" anchor="t" anchorCtr="0">
            <a:normAutofit/>
          </a:bodyPr>
          <a:lstStyle>
            <a:lvl1pPr lvl="0" algn="ctr">
              <a:spcBef>
                <a:spcPts val="0"/>
              </a:spcBef>
              <a:spcAft>
                <a:spcPts val="0"/>
              </a:spcAft>
              <a:buSzPts val="18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Signika"/>
              <a:buNone/>
              <a:defRPr sz="2800" b="1">
                <a:solidFill>
                  <a:schemeClr val="dk2"/>
                </a:solidFill>
                <a:latin typeface="Signika"/>
                <a:ea typeface="Signika"/>
                <a:cs typeface="Signika"/>
                <a:sym typeface="Signika"/>
              </a:defRPr>
            </a:lvl1pPr>
            <a:lvl2pPr lvl="1">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2pPr>
            <a:lvl3pPr lvl="2">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3pPr>
            <a:lvl4pPr lvl="3">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4pPr>
            <a:lvl5pPr lvl="4">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5pPr>
            <a:lvl6pPr lvl="5">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6pPr>
            <a:lvl7pPr lvl="6">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7pPr>
            <a:lvl8pPr lvl="7">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8pPr>
            <a:lvl9pPr lvl="8">
              <a:spcBef>
                <a:spcPts val="0"/>
              </a:spcBef>
              <a:spcAft>
                <a:spcPts val="0"/>
              </a:spcAft>
              <a:buClr>
                <a:schemeClr val="dk2"/>
              </a:buClr>
              <a:buSzPts val="2800"/>
              <a:buFont typeface="Signika"/>
              <a:buNone/>
              <a:defRPr sz="2800">
                <a:solidFill>
                  <a:schemeClr val="dk2"/>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720000" y="1247450"/>
            <a:ext cx="77040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2" r:id="rId23"/>
    <p:sldLayoutId id="2147483673" r:id="rId24"/>
    <p:sldLayoutId id="214748367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3"/>
          <p:cNvSpPr txBox="1">
            <a:spLocks noGrp="1"/>
          </p:cNvSpPr>
          <p:nvPr>
            <p:ph type="subTitle" idx="1"/>
          </p:nvPr>
        </p:nvSpPr>
        <p:spPr>
          <a:xfrm rot="-746">
            <a:off x="1061341" y="3283411"/>
            <a:ext cx="41448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600" b="1" dirty="0">
                <a:solidFill>
                  <a:schemeClr val="bg2">
                    <a:lumMod val="85000"/>
                    <a:lumOff val="15000"/>
                  </a:schemeClr>
                </a:solidFill>
                <a:effectLst>
                  <a:outerShdw blurRad="38100" dist="38100" dir="2700000" algn="tl">
                    <a:srgbClr val="000000">
                      <a:alpha val="43137"/>
                    </a:srgbClr>
                  </a:outerShdw>
                </a:effectLst>
                <a:latin typeface="+mj-lt"/>
              </a:rPr>
              <a:t>GVHD: </a:t>
            </a:r>
            <a:r>
              <a:rPr lang="en-GB" sz="1600" b="1" dirty="0" err="1">
                <a:solidFill>
                  <a:schemeClr val="bg2">
                    <a:lumMod val="85000"/>
                    <a:lumOff val="15000"/>
                  </a:schemeClr>
                </a:solidFill>
                <a:effectLst>
                  <a:outerShdw blurRad="38100" dist="38100" dir="2700000" algn="tl">
                    <a:srgbClr val="000000">
                      <a:alpha val="43137"/>
                    </a:srgbClr>
                  </a:outerShdw>
                </a:effectLst>
                <a:latin typeface="+mj-lt"/>
              </a:rPr>
              <a:t>Ths</a:t>
            </a:r>
            <a:r>
              <a:rPr lang="en-GB" sz="1600" b="1" dirty="0">
                <a:solidFill>
                  <a:schemeClr val="bg2">
                    <a:lumMod val="85000"/>
                    <a:lumOff val="15000"/>
                  </a:schemeClr>
                </a:solidFill>
                <a:effectLst>
                  <a:outerShdw blurRad="38100" dist="38100" dir="2700000" algn="tl">
                    <a:srgbClr val="000000">
                      <a:alpha val="43137"/>
                    </a:srgbClr>
                  </a:outerShdw>
                </a:effectLst>
                <a:latin typeface="+mj-lt"/>
              </a:rPr>
              <a:t>. PHẠM DƯƠNG THU HẰNG</a:t>
            </a:r>
          </a:p>
          <a:p>
            <a:pPr marL="0" lvl="0" indent="0" algn="l" rtl="0">
              <a:spcBef>
                <a:spcPts val="0"/>
              </a:spcBef>
              <a:spcAft>
                <a:spcPts val="0"/>
              </a:spcAft>
              <a:buClr>
                <a:schemeClr val="dk1"/>
              </a:buClr>
              <a:buSzPts val="1100"/>
            </a:pPr>
            <a:r>
              <a:rPr lang="en-GB" sz="1600" b="1" dirty="0">
                <a:solidFill>
                  <a:schemeClr val="bg2">
                    <a:lumMod val="85000"/>
                    <a:lumOff val="15000"/>
                  </a:schemeClr>
                </a:solidFill>
                <a:effectLst>
                  <a:outerShdw blurRad="38100" dist="38100" dir="2700000" algn="tl">
                    <a:srgbClr val="000000">
                      <a:alpha val="43137"/>
                    </a:srgbClr>
                  </a:outerShdw>
                </a:effectLst>
                <a:latin typeface="+mj-lt"/>
              </a:rPr>
              <a:t>NHÓM 10 </a:t>
            </a:r>
            <a:r>
              <a:rPr lang="en-GB" sz="1600" b="1" dirty="0" smtClean="0">
                <a:solidFill>
                  <a:schemeClr val="bg2">
                    <a:lumMod val="85000"/>
                    <a:lumOff val="15000"/>
                  </a:schemeClr>
                </a:solidFill>
                <a:effectLst>
                  <a:outerShdw blurRad="38100" dist="38100" dir="2700000" algn="tl">
                    <a:srgbClr val="000000">
                      <a:alpha val="43137"/>
                    </a:srgbClr>
                  </a:outerShdw>
                </a:effectLst>
                <a:latin typeface="+mj-lt"/>
              </a:rPr>
              <a:t>_ </a:t>
            </a:r>
            <a:r>
              <a:rPr lang="en-GB" sz="1600" b="1" dirty="0">
                <a:solidFill>
                  <a:schemeClr val="bg2">
                    <a:lumMod val="85000"/>
                    <a:lumOff val="15000"/>
                  </a:schemeClr>
                </a:solidFill>
                <a:effectLst>
                  <a:outerShdw blurRad="38100" dist="38100" dir="2700000" algn="tl">
                    <a:srgbClr val="000000">
                      <a:alpha val="43137"/>
                    </a:srgbClr>
                  </a:outerShdw>
                </a:effectLst>
                <a:latin typeface="+mj-lt"/>
              </a:rPr>
              <a:t>18CNTT2</a:t>
            </a:r>
            <a:r>
              <a:rPr lang="en-GB" dirty="0">
                <a:solidFill>
                  <a:schemeClr val="bg2">
                    <a:lumMod val="85000"/>
                    <a:lumOff val="15000"/>
                  </a:schemeClr>
                </a:solidFill>
                <a:latin typeface="+mj-lt"/>
              </a:rPr>
              <a:t/>
            </a:r>
            <a:br>
              <a:rPr lang="en-GB" dirty="0">
                <a:solidFill>
                  <a:schemeClr val="bg2">
                    <a:lumMod val="85000"/>
                    <a:lumOff val="15000"/>
                  </a:schemeClr>
                </a:solidFill>
                <a:latin typeface="+mj-lt"/>
              </a:rPr>
            </a:br>
            <a:endParaRPr lang="en-GB" dirty="0">
              <a:latin typeface="+mj-lt"/>
            </a:endParaRPr>
          </a:p>
        </p:txBody>
      </p:sp>
      <p:grpSp>
        <p:nvGrpSpPr>
          <p:cNvPr id="290" name="Google Shape;290;p33"/>
          <p:cNvGrpSpPr/>
          <p:nvPr/>
        </p:nvGrpSpPr>
        <p:grpSpPr>
          <a:xfrm>
            <a:off x="8794300" y="3421175"/>
            <a:ext cx="180859" cy="180123"/>
            <a:chOff x="5944500" y="324350"/>
            <a:chExt cx="180859" cy="180123"/>
          </a:xfrm>
        </p:grpSpPr>
        <p:sp>
          <p:nvSpPr>
            <p:cNvPr id="291" name="Google Shape;291;p33"/>
            <p:cNvSpPr/>
            <p:nvPr/>
          </p:nvSpPr>
          <p:spPr>
            <a:xfrm>
              <a:off x="6029266" y="3243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6029266" y="4460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6066519" y="4094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5944500" y="4094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3"/>
          <p:cNvGrpSpPr/>
          <p:nvPr/>
        </p:nvGrpSpPr>
        <p:grpSpPr>
          <a:xfrm>
            <a:off x="8562175" y="593425"/>
            <a:ext cx="180859" cy="180123"/>
            <a:chOff x="6034925" y="548950"/>
            <a:chExt cx="180859" cy="180123"/>
          </a:xfrm>
        </p:grpSpPr>
        <p:sp>
          <p:nvSpPr>
            <p:cNvPr id="296" name="Google Shape;296;p33"/>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3"/>
          <p:cNvSpPr/>
          <p:nvPr/>
        </p:nvSpPr>
        <p:spPr>
          <a:xfrm>
            <a:off x="4473400" y="1701650"/>
            <a:ext cx="166850" cy="101475"/>
          </a:xfrm>
          <a:custGeom>
            <a:avLst/>
            <a:gdLst/>
            <a:ahLst/>
            <a:cxnLst/>
            <a:rect l="l" t="t" r="r" b="b"/>
            <a:pathLst>
              <a:path w="6674" h="4059" extrusionOk="0">
                <a:moveTo>
                  <a:pt x="1711" y="1"/>
                </a:moveTo>
                <a:lnTo>
                  <a:pt x="1040" y="403"/>
                </a:lnTo>
                <a:lnTo>
                  <a:pt x="303" y="1308"/>
                </a:lnTo>
                <a:lnTo>
                  <a:pt x="34" y="2013"/>
                </a:lnTo>
                <a:lnTo>
                  <a:pt x="1" y="2415"/>
                </a:lnTo>
                <a:lnTo>
                  <a:pt x="34" y="2750"/>
                </a:lnTo>
                <a:lnTo>
                  <a:pt x="269" y="3354"/>
                </a:lnTo>
                <a:lnTo>
                  <a:pt x="739" y="3823"/>
                </a:lnTo>
                <a:lnTo>
                  <a:pt x="1342" y="4058"/>
                </a:lnTo>
                <a:lnTo>
                  <a:pt x="1677" y="4058"/>
                </a:lnTo>
                <a:lnTo>
                  <a:pt x="1946" y="4025"/>
                </a:lnTo>
                <a:lnTo>
                  <a:pt x="2449" y="3857"/>
                </a:lnTo>
                <a:lnTo>
                  <a:pt x="2818" y="3488"/>
                </a:lnTo>
                <a:lnTo>
                  <a:pt x="3052" y="3019"/>
                </a:lnTo>
                <a:lnTo>
                  <a:pt x="3086" y="2750"/>
                </a:lnTo>
                <a:lnTo>
                  <a:pt x="3052" y="2516"/>
                </a:lnTo>
                <a:lnTo>
                  <a:pt x="2918" y="2147"/>
                </a:lnTo>
                <a:lnTo>
                  <a:pt x="2616" y="1845"/>
                </a:lnTo>
                <a:lnTo>
                  <a:pt x="2248" y="1677"/>
                </a:lnTo>
                <a:lnTo>
                  <a:pt x="2013" y="1644"/>
                </a:lnTo>
                <a:lnTo>
                  <a:pt x="1610" y="1677"/>
                </a:lnTo>
                <a:lnTo>
                  <a:pt x="1040" y="2180"/>
                </a:lnTo>
                <a:lnTo>
                  <a:pt x="973" y="2583"/>
                </a:lnTo>
                <a:lnTo>
                  <a:pt x="1007" y="2851"/>
                </a:lnTo>
                <a:lnTo>
                  <a:pt x="1275" y="3220"/>
                </a:lnTo>
                <a:lnTo>
                  <a:pt x="1476" y="3320"/>
                </a:lnTo>
                <a:lnTo>
                  <a:pt x="1644" y="3354"/>
                </a:lnTo>
                <a:lnTo>
                  <a:pt x="1677" y="3488"/>
                </a:lnTo>
                <a:lnTo>
                  <a:pt x="1644" y="3656"/>
                </a:lnTo>
                <a:lnTo>
                  <a:pt x="1476" y="3689"/>
                </a:lnTo>
                <a:lnTo>
                  <a:pt x="1242" y="3656"/>
                </a:lnTo>
                <a:lnTo>
                  <a:pt x="806" y="3455"/>
                </a:lnTo>
                <a:lnTo>
                  <a:pt x="504" y="3119"/>
                </a:lnTo>
                <a:lnTo>
                  <a:pt x="336" y="2650"/>
                </a:lnTo>
                <a:lnTo>
                  <a:pt x="336" y="2415"/>
                </a:lnTo>
                <a:lnTo>
                  <a:pt x="370" y="2080"/>
                </a:lnTo>
                <a:lnTo>
                  <a:pt x="604" y="1443"/>
                </a:lnTo>
                <a:lnTo>
                  <a:pt x="1309" y="671"/>
                </a:lnTo>
                <a:lnTo>
                  <a:pt x="1879" y="269"/>
                </a:lnTo>
                <a:lnTo>
                  <a:pt x="1711" y="1"/>
                </a:lnTo>
                <a:close/>
                <a:moveTo>
                  <a:pt x="5299" y="1"/>
                </a:moveTo>
                <a:lnTo>
                  <a:pt x="4628" y="403"/>
                </a:lnTo>
                <a:lnTo>
                  <a:pt x="3891" y="1308"/>
                </a:lnTo>
                <a:lnTo>
                  <a:pt x="3622" y="2013"/>
                </a:lnTo>
                <a:lnTo>
                  <a:pt x="3622" y="2415"/>
                </a:lnTo>
                <a:lnTo>
                  <a:pt x="3622" y="2750"/>
                </a:lnTo>
                <a:lnTo>
                  <a:pt x="3857" y="3354"/>
                </a:lnTo>
                <a:lnTo>
                  <a:pt x="4327" y="3823"/>
                </a:lnTo>
                <a:lnTo>
                  <a:pt x="4930" y="4058"/>
                </a:lnTo>
                <a:lnTo>
                  <a:pt x="5299" y="4058"/>
                </a:lnTo>
                <a:lnTo>
                  <a:pt x="5567" y="4025"/>
                </a:lnTo>
                <a:lnTo>
                  <a:pt x="6070" y="3857"/>
                </a:lnTo>
                <a:lnTo>
                  <a:pt x="6439" y="3488"/>
                </a:lnTo>
                <a:lnTo>
                  <a:pt x="6640" y="3019"/>
                </a:lnTo>
                <a:lnTo>
                  <a:pt x="6674" y="2750"/>
                </a:lnTo>
                <a:lnTo>
                  <a:pt x="6674" y="2516"/>
                </a:lnTo>
                <a:lnTo>
                  <a:pt x="6506" y="2147"/>
                </a:lnTo>
                <a:lnTo>
                  <a:pt x="6204" y="1845"/>
                </a:lnTo>
                <a:lnTo>
                  <a:pt x="5836" y="1677"/>
                </a:lnTo>
                <a:lnTo>
                  <a:pt x="5634" y="1644"/>
                </a:lnTo>
                <a:lnTo>
                  <a:pt x="5400" y="1644"/>
                </a:lnTo>
                <a:lnTo>
                  <a:pt x="5064" y="1778"/>
                </a:lnTo>
                <a:lnTo>
                  <a:pt x="4763" y="2046"/>
                </a:lnTo>
                <a:lnTo>
                  <a:pt x="4595" y="2381"/>
                </a:lnTo>
                <a:lnTo>
                  <a:pt x="4595" y="2583"/>
                </a:lnTo>
                <a:lnTo>
                  <a:pt x="4595" y="2851"/>
                </a:lnTo>
                <a:lnTo>
                  <a:pt x="4863" y="3220"/>
                </a:lnTo>
                <a:lnTo>
                  <a:pt x="5098" y="3320"/>
                </a:lnTo>
                <a:lnTo>
                  <a:pt x="5232" y="3354"/>
                </a:lnTo>
                <a:lnTo>
                  <a:pt x="5266" y="3488"/>
                </a:lnTo>
                <a:lnTo>
                  <a:pt x="5232" y="3656"/>
                </a:lnTo>
                <a:lnTo>
                  <a:pt x="5064" y="3689"/>
                </a:lnTo>
                <a:lnTo>
                  <a:pt x="4830" y="3656"/>
                </a:lnTo>
                <a:lnTo>
                  <a:pt x="4394" y="3455"/>
                </a:lnTo>
                <a:lnTo>
                  <a:pt x="4092" y="3119"/>
                </a:lnTo>
                <a:lnTo>
                  <a:pt x="3958" y="2650"/>
                </a:lnTo>
                <a:lnTo>
                  <a:pt x="3958" y="2415"/>
                </a:lnTo>
                <a:lnTo>
                  <a:pt x="3958" y="2080"/>
                </a:lnTo>
                <a:lnTo>
                  <a:pt x="4226" y="1443"/>
                </a:lnTo>
                <a:lnTo>
                  <a:pt x="4897" y="671"/>
                </a:lnTo>
                <a:lnTo>
                  <a:pt x="5500" y="269"/>
                </a:lnTo>
                <a:lnTo>
                  <a:pt x="52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33"/>
          <p:cNvGrpSpPr/>
          <p:nvPr/>
        </p:nvGrpSpPr>
        <p:grpSpPr>
          <a:xfrm>
            <a:off x="4441825" y="1597325"/>
            <a:ext cx="270175" cy="269075"/>
            <a:chOff x="6214675" y="650238"/>
            <a:chExt cx="270175" cy="269075"/>
          </a:xfrm>
        </p:grpSpPr>
        <p:sp>
          <p:nvSpPr>
            <p:cNvPr id="302" name="Google Shape;302;p33"/>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3"/>
          <p:cNvGrpSpPr/>
          <p:nvPr/>
        </p:nvGrpSpPr>
        <p:grpSpPr>
          <a:xfrm>
            <a:off x="6266838" y="559875"/>
            <a:ext cx="270175" cy="269075"/>
            <a:chOff x="5944500" y="324350"/>
            <a:chExt cx="270175" cy="269075"/>
          </a:xfrm>
        </p:grpSpPr>
        <p:sp>
          <p:nvSpPr>
            <p:cNvPr id="307" name="Google Shape;307;p33"/>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3"/>
          <p:cNvGrpSpPr/>
          <p:nvPr/>
        </p:nvGrpSpPr>
        <p:grpSpPr>
          <a:xfrm>
            <a:off x="941188" y="405463"/>
            <a:ext cx="270175" cy="269075"/>
            <a:chOff x="5944500" y="324350"/>
            <a:chExt cx="270175" cy="269075"/>
          </a:xfrm>
        </p:grpSpPr>
        <p:sp>
          <p:nvSpPr>
            <p:cNvPr id="312" name="Google Shape;312;p33"/>
            <p:cNvSpPr/>
            <p:nvPr/>
          </p:nvSpPr>
          <p:spPr>
            <a:xfrm>
              <a:off x="6071125" y="324350"/>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6071125" y="506075"/>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6126775" y="451500"/>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5944500" y="451500"/>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3"/>
          <p:cNvGrpSpPr/>
          <p:nvPr/>
        </p:nvGrpSpPr>
        <p:grpSpPr>
          <a:xfrm>
            <a:off x="1564875" y="4825000"/>
            <a:ext cx="180859" cy="180123"/>
            <a:chOff x="6034925" y="548950"/>
            <a:chExt cx="180859" cy="180123"/>
          </a:xfrm>
        </p:grpSpPr>
        <p:sp>
          <p:nvSpPr>
            <p:cNvPr id="317" name="Google Shape;317;p33"/>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3"/>
          <p:cNvGrpSpPr/>
          <p:nvPr/>
        </p:nvGrpSpPr>
        <p:grpSpPr>
          <a:xfrm>
            <a:off x="2132000" y="4469875"/>
            <a:ext cx="270175" cy="269075"/>
            <a:chOff x="6214675" y="650238"/>
            <a:chExt cx="270175" cy="269075"/>
          </a:xfrm>
        </p:grpSpPr>
        <p:sp>
          <p:nvSpPr>
            <p:cNvPr id="322" name="Google Shape;322;p33"/>
            <p:cNvSpPr/>
            <p:nvPr/>
          </p:nvSpPr>
          <p:spPr>
            <a:xfrm>
              <a:off x="6341300" y="650238"/>
              <a:ext cx="15300" cy="87875"/>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6341300" y="831963"/>
              <a:ext cx="15300" cy="87350"/>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396950" y="777388"/>
              <a:ext cx="87900" cy="15325"/>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6214675" y="777388"/>
              <a:ext cx="87900" cy="15325"/>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33"/>
          <p:cNvGrpSpPr/>
          <p:nvPr/>
        </p:nvGrpSpPr>
        <p:grpSpPr>
          <a:xfrm>
            <a:off x="2702000" y="174425"/>
            <a:ext cx="180859" cy="180123"/>
            <a:chOff x="6034925" y="548950"/>
            <a:chExt cx="180859" cy="180123"/>
          </a:xfrm>
        </p:grpSpPr>
        <p:sp>
          <p:nvSpPr>
            <p:cNvPr id="327" name="Google Shape;327;p33"/>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33"/>
          <p:cNvGrpSpPr/>
          <p:nvPr/>
        </p:nvGrpSpPr>
        <p:grpSpPr>
          <a:xfrm>
            <a:off x="5845544" y="2249712"/>
            <a:ext cx="3832149" cy="3135526"/>
            <a:chOff x="4864795" y="1394488"/>
            <a:chExt cx="3402423" cy="2783917"/>
          </a:xfrm>
        </p:grpSpPr>
        <p:sp>
          <p:nvSpPr>
            <p:cNvPr id="332" name="Google Shape;332;p33"/>
            <p:cNvSpPr/>
            <p:nvPr/>
          </p:nvSpPr>
          <p:spPr>
            <a:xfrm>
              <a:off x="5269673" y="1394488"/>
              <a:ext cx="2997545" cy="2783917"/>
            </a:xfrm>
            <a:custGeom>
              <a:avLst/>
              <a:gdLst/>
              <a:ahLst/>
              <a:cxnLst/>
              <a:rect l="l" t="t" r="r" b="b"/>
              <a:pathLst>
                <a:path w="166092" h="154255" extrusionOk="0">
                  <a:moveTo>
                    <a:pt x="118440" y="1"/>
                  </a:moveTo>
                  <a:lnTo>
                    <a:pt x="114450" y="34"/>
                  </a:lnTo>
                  <a:lnTo>
                    <a:pt x="110493" y="336"/>
                  </a:lnTo>
                  <a:lnTo>
                    <a:pt x="106637" y="1074"/>
                  </a:lnTo>
                  <a:lnTo>
                    <a:pt x="104725" y="1678"/>
                  </a:lnTo>
                  <a:lnTo>
                    <a:pt x="102847" y="2348"/>
                  </a:lnTo>
                  <a:lnTo>
                    <a:pt x="99293" y="4092"/>
                  </a:lnTo>
                  <a:lnTo>
                    <a:pt x="95973" y="6205"/>
                  </a:lnTo>
                  <a:lnTo>
                    <a:pt x="92754" y="8585"/>
                  </a:lnTo>
                  <a:lnTo>
                    <a:pt x="88093" y="12442"/>
                  </a:lnTo>
                  <a:lnTo>
                    <a:pt x="83398" y="16298"/>
                  </a:lnTo>
                  <a:lnTo>
                    <a:pt x="80179" y="18713"/>
                  </a:lnTo>
                  <a:lnTo>
                    <a:pt x="78502" y="19819"/>
                  </a:lnTo>
                  <a:lnTo>
                    <a:pt x="76859" y="20825"/>
                  </a:lnTo>
                  <a:lnTo>
                    <a:pt x="73472" y="22669"/>
                  </a:lnTo>
                  <a:lnTo>
                    <a:pt x="69985" y="24246"/>
                  </a:lnTo>
                  <a:lnTo>
                    <a:pt x="66397" y="25620"/>
                  </a:lnTo>
                  <a:lnTo>
                    <a:pt x="60864" y="27431"/>
                  </a:lnTo>
                  <a:lnTo>
                    <a:pt x="53319" y="29477"/>
                  </a:lnTo>
                  <a:lnTo>
                    <a:pt x="45740" y="31388"/>
                  </a:lnTo>
                  <a:lnTo>
                    <a:pt x="38262" y="33534"/>
                  </a:lnTo>
                  <a:lnTo>
                    <a:pt x="32830" y="35479"/>
                  </a:lnTo>
                  <a:lnTo>
                    <a:pt x="29309" y="36955"/>
                  </a:lnTo>
                  <a:lnTo>
                    <a:pt x="25888" y="38698"/>
                  </a:lnTo>
                  <a:lnTo>
                    <a:pt x="22636" y="40677"/>
                  </a:lnTo>
                  <a:lnTo>
                    <a:pt x="21060" y="41783"/>
                  </a:lnTo>
                  <a:lnTo>
                    <a:pt x="19450" y="42991"/>
                  </a:lnTo>
                  <a:lnTo>
                    <a:pt x="16466" y="45606"/>
                  </a:lnTo>
                  <a:lnTo>
                    <a:pt x="13716" y="48457"/>
                  </a:lnTo>
                  <a:lnTo>
                    <a:pt x="11201" y="51542"/>
                  </a:lnTo>
                  <a:lnTo>
                    <a:pt x="10061" y="53151"/>
                  </a:lnTo>
                  <a:lnTo>
                    <a:pt x="8921" y="54794"/>
                  </a:lnTo>
                  <a:lnTo>
                    <a:pt x="6909" y="58215"/>
                  </a:lnTo>
                  <a:lnTo>
                    <a:pt x="5165" y="61769"/>
                  </a:lnTo>
                  <a:lnTo>
                    <a:pt x="3656" y="65424"/>
                  </a:lnTo>
                  <a:lnTo>
                    <a:pt x="2415" y="69180"/>
                  </a:lnTo>
                  <a:lnTo>
                    <a:pt x="1443" y="73003"/>
                  </a:lnTo>
                  <a:lnTo>
                    <a:pt x="705" y="76926"/>
                  </a:lnTo>
                  <a:lnTo>
                    <a:pt x="235" y="80850"/>
                  </a:lnTo>
                  <a:lnTo>
                    <a:pt x="1" y="84840"/>
                  </a:lnTo>
                  <a:lnTo>
                    <a:pt x="34" y="88831"/>
                  </a:lnTo>
                  <a:lnTo>
                    <a:pt x="302" y="92788"/>
                  </a:lnTo>
                  <a:lnTo>
                    <a:pt x="839" y="96745"/>
                  </a:lnTo>
                  <a:lnTo>
                    <a:pt x="1610" y="100668"/>
                  </a:lnTo>
                  <a:lnTo>
                    <a:pt x="2616" y="104524"/>
                  </a:lnTo>
                  <a:lnTo>
                    <a:pt x="3857" y="108314"/>
                  </a:lnTo>
                  <a:lnTo>
                    <a:pt x="5366" y="112002"/>
                  </a:lnTo>
                  <a:lnTo>
                    <a:pt x="6204" y="113813"/>
                  </a:lnTo>
                  <a:lnTo>
                    <a:pt x="7110" y="115590"/>
                  </a:lnTo>
                  <a:lnTo>
                    <a:pt x="9055" y="119044"/>
                  </a:lnTo>
                  <a:lnTo>
                    <a:pt x="11201" y="122364"/>
                  </a:lnTo>
                  <a:lnTo>
                    <a:pt x="13582" y="125550"/>
                  </a:lnTo>
                  <a:lnTo>
                    <a:pt x="16097" y="128601"/>
                  </a:lnTo>
                  <a:lnTo>
                    <a:pt x="18813" y="131519"/>
                  </a:lnTo>
                  <a:lnTo>
                    <a:pt x="21663" y="134268"/>
                  </a:lnTo>
                  <a:lnTo>
                    <a:pt x="24681" y="136851"/>
                  </a:lnTo>
                  <a:lnTo>
                    <a:pt x="27833" y="139299"/>
                  </a:lnTo>
                  <a:lnTo>
                    <a:pt x="31086" y="141579"/>
                  </a:lnTo>
                  <a:lnTo>
                    <a:pt x="34506" y="143658"/>
                  </a:lnTo>
                  <a:lnTo>
                    <a:pt x="37994" y="145569"/>
                  </a:lnTo>
                  <a:lnTo>
                    <a:pt x="41582" y="147313"/>
                  </a:lnTo>
                  <a:lnTo>
                    <a:pt x="45271" y="148856"/>
                  </a:lnTo>
                  <a:lnTo>
                    <a:pt x="49026" y="150230"/>
                  </a:lnTo>
                  <a:lnTo>
                    <a:pt x="52849" y="151371"/>
                  </a:lnTo>
                  <a:lnTo>
                    <a:pt x="54761" y="151874"/>
                  </a:lnTo>
                  <a:lnTo>
                    <a:pt x="56706" y="152343"/>
                  </a:lnTo>
                  <a:lnTo>
                    <a:pt x="60595" y="153081"/>
                  </a:lnTo>
                  <a:lnTo>
                    <a:pt x="64519" y="153651"/>
                  </a:lnTo>
                  <a:lnTo>
                    <a:pt x="68476" y="154053"/>
                  </a:lnTo>
                  <a:lnTo>
                    <a:pt x="72433" y="154221"/>
                  </a:lnTo>
                  <a:lnTo>
                    <a:pt x="76423" y="154254"/>
                  </a:lnTo>
                  <a:lnTo>
                    <a:pt x="80380" y="154087"/>
                  </a:lnTo>
                  <a:lnTo>
                    <a:pt x="84371" y="153718"/>
                  </a:lnTo>
                  <a:lnTo>
                    <a:pt x="88294" y="153215"/>
                  </a:lnTo>
                  <a:lnTo>
                    <a:pt x="92217" y="152544"/>
                  </a:lnTo>
                  <a:lnTo>
                    <a:pt x="96141" y="151706"/>
                  </a:lnTo>
                  <a:lnTo>
                    <a:pt x="99997" y="150700"/>
                  </a:lnTo>
                  <a:lnTo>
                    <a:pt x="103820" y="149560"/>
                  </a:lnTo>
                  <a:lnTo>
                    <a:pt x="107609" y="148252"/>
                  </a:lnTo>
                  <a:lnTo>
                    <a:pt x="113142" y="146005"/>
                  </a:lnTo>
                  <a:lnTo>
                    <a:pt x="116764" y="144329"/>
                  </a:lnTo>
                  <a:lnTo>
                    <a:pt x="118843" y="143289"/>
                  </a:lnTo>
                  <a:lnTo>
                    <a:pt x="122800" y="141042"/>
                  </a:lnTo>
                  <a:lnTo>
                    <a:pt x="126589" y="138561"/>
                  </a:lnTo>
                  <a:lnTo>
                    <a:pt x="130211" y="135912"/>
                  </a:lnTo>
                  <a:lnTo>
                    <a:pt x="133598" y="133028"/>
                  </a:lnTo>
                  <a:lnTo>
                    <a:pt x="136817" y="129976"/>
                  </a:lnTo>
                  <a:lnTo>
                    <a:pt x="139868" y="126791"/>
                  </a:lnTo>
                  <a:lnTo>
                    <a:pt x="142719" y="123404"/>
                  </a:lnTo>
                  <a:lnTo>
                    <a:pt x="145401" y="119883"/>
                  </a:lnTo>
                  <a:lnTo>
                    <a:pt x="147916" y="116228"/>
                  </a:lnTo>
                  <a:lnTo>
                    <a:pt x="150230" y="112438"/>
                  </a:lnTo>
                  <a:lnTo>
                    <a:pt x="152410" y="108515"/>
                  </a:lnTo>
                  <a:lnTo>
                    <a:pt x="154388" y="104524"/>
                  </a:lnTo>
                  <a:lnTo>
                    <a:pt x="156199" y="100433"/>
                  </a:lnTo>
                  <a:lnTo>
                    <a:pt x="157876" y="96242"/>
                  </a:lnTo>
                  <a:lnTo>
                    <a:pt x="159385" y="91983"/>
                  </a:lnTo>
                  <a:lnTo>
                    <a:pt x="160055" y="89837"/>
                  </a:lnTo>
                  <a:lnTo>
                    <a:pt x="160760" y="87523"/>
                  </a:lnTo>
                  <a:lnTo>
                    <a:pt x="162000" y="82828"/>
                  </a:lnTo>
                  <a:lnTo>
                    <a:pt x="163107" y="78067"/>
                  </a:lnTo>
                  <a:lnTo>
                    <a:pt x="164012" y="73305"/>
                  </a:lnTo>
                  <a:lnTo>
                    <a:pt x="164784" y="68510"/>
                  </a:lnTo>
                  <a:lnTo>
                    <a:pt x="165354" y="63714"/>
                  </a:lnTo>
                  <a:lnTo>
                    <a:pt x="165756" y="58852"/>
                  </a:lnTo>
                  <a:lnTo>
                    <a:pt x="165991" y="54023"/>
                  </a:lnTo>
                  <a:lnTo>
                    <a:pt x="166058" y="51575"/>
                  </a:lnTo>
                  <a:lnTo>
                    <a:pt x="166091" y="49060"/>
                  </a:lnTo>
                  <a:lnTo>
                    <a:pt x="165957" y="43997"/>
                  </a:lnTo>
                  <a:lnTo>
                    <a:pt x="165588" y="38900"/>
                  </a:lnTo>
                  <a:lnTo>
                    <a:pt x="164918" y="33870"/>
                  </a:lnTo>
                  <a:lnTo>
                    <a:pt x="163811" y="28974"/>
                  </a:lnTo>
                  <a:lnTo>
                    <a:pt x="162302" y="24279"/>
                  </a:lnTo>
                  <a:lnTo>
                    <a:pt x="160793" y="20926"/>
                  </a:lnTo>
                  <a:lnTo>
                    <a:pt x="159619" y="18746"/>
                  </a:lnTo>
                  <a:lnTo>
                    <a:pt x="158278" y="16701"/>
                  </a:lnTo>
                  <a:lnTo>
                    <a:pt x="156803" y="14722"/>
                  </a:lnTo>
                  <a:lnTo>
                    <a:pt x="155998" y="13783"/>
                  </a:lnTo>
                  <a:lnTo>
                    <a:pt x="155160" y="12878"/>
                  </a:lnTo>
                  <a:lnTo>
                    <a:pt x="153449" y="11168"/>
                  </a:lnTo>
                  <a:lnTo>
                    <a:pt x="151571" y="9625"/>
                  </a:lnTo>
                  <a:lnTo>
                    <a:pt x="149627" y="8217"/>
                  </a:lnTo>
                  <a:lnTo>
                    <a:pt x="146541" y="6339"/>
                  </a:lnTo>
                  <a:lnTo>
                    <a:pt x="142149" y="4293"/>
                  </a:lnTo>
                  <a:lnTo>
                    <a:pt x="137521" y="2684"/>
                  </a:lnTo>
                  <a:lnTo>
                    <a:pt x="132726" y="1510"/>
                  </a:lnTo>
                  <a:lnTo>
                    <a:pt x="127830" y="705"/>
                  </a:lnTo>
                  <a:lnTo>
                    <a:pt x="122900" y="202"/>
                  </a:lnTo>
                  <a:lnTo>
                    <a:pt x="120419" y="68"/>
                  </a:lnTo>
                  <a:lnTo>
                    <a:pt x="1184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5330186" y="1481044"/>
              <a:ext cx="2273137" cy="1746601"/>
            </a:xfrm>
            <a:custGeom>
              <a:avLst/>
              <a:gdLst/>
              <a:ahLst/>
              <a:cxnLst/>
              <a:rect l="l" t="t" r="r" b="b"/>
              <a:pathLst>
                <a:path w="125953" h="96778" extrusionOk="0">
                  <a:moveTo>
                    <a:pt x="4193" y="0"/>
                  </a:moveTo>
                  <a:lnTo>
                    <a:pt x="3287" y="201"/>
                  </a:lnTo>
                  <a:lnTo>
                    <a:pt x="2449" y="537"/>
                  </a:lnTo>
                  <a:lnTo>
                    <a:pt x="1678" y="1040"/>
                  </a:lnTo>
                  <a:lnTo>
                    <a:pt x="1041" y="1677"/>
                  </a:lnTo>
                  <a:lnTo>
                    <a:pt x="538" y="2448"/>
                  </a:lnTo>
                  <a:lnTo>
                    <a:pt x="202" y="3286"/>
                  </a:lnTo>
                  <a:lnTo>
                    <a:pt x="1" y="4192"/>
                  </a:lnTo>
                  <a:lnTo>
                    <a:pt x="1" y="4695"/>
                  </a:lnTo>
                  <a:lnTo>
                    <a:pt x="1" y="92083"/>
                  </a:lnTo>
                  <a:lnTo>
                    <a:pt x="1" y="92552"/>
                  </a:lnTo>
                  <a:lnTo>
                    <a:pt x="202" y="93491"/>
                  </a:lnTo>
                  <a:lnTo>
                    <a:pt x="538" y="94330"/>
                  </a:lnTo>
                  <a:lnTo>
                    <a:pt x="1041" y="95067"/>
                  </a:lnTo>
                  <a:lnTo>
                    <a:pt x="1678" y="95704"/>
                  </a:lnTo>
                  <a:lnTo>
                    <a:pt x="2449" y="96207"/>
                  </a:lnTo>
                  <a:lnTo>
                    <a:pt x="3287" y="96576"/>
                  </a:lnTo>
                  <a:lnTo>
                    <a:pt x="4226" y="96777"/>
                  </a:lnTo>
                  <a:lnTo>
                    <a:pt x="121727" y="96777"/>
                  </a:lnTo>
                  <a:lnTo>
                    <a:pt x="122632" y="96576"/>
                  </a:lnTo>
                  <a:lnTo>
                    <a:pt x="123471" y="96207"/>
                  </a:lnTo>
                  <a:lnTo>
                    <a:pt x="124242" y="95704"/>
                  </a:lnTo>
                  <a:lnTo>
                    <a:pt x="124879" y="95067"/>
                  </a:lnTo>
                  <a:lnTo>
                    <a:pt x="125382" y="94330"/>
                  </a:lnTo>
                  <a:lnTo>
                    <a:pt x="125718" y="93458"/>
                  </a:lnTo>
                  <a:lnTo>
                    <a:pt x="125919" y="92552"/>
                  </a:lnTo>
                  <a:lnTo>
                    <a:pt x="125952" y="92083"/>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5802236" y="1795738"/>
              <a:ext cx="1332663" cy="1336291"/>
            </a:xfrm>
            <a:custGeom>
              <a:avLst/>
              <a:gdLst/>
              <a:ahLst/>
              <a:cxnLst/>
              <a:rect l="l" t="t" r="r" b="b"/>
              <a:pathLst>
                <a:path w="73842" h="74043" extrusionOk="0">
                  <a:moveTo>
                    <a:pt x="36955" y="24145"/>
                  </a:moveTo>
                  <a:lnTo>
                    <a:pt x="39134" y="24379"/>
                  </a:lnTo>
                  <a:lnTo>
                    <a:pt x="41281" y="24949"/>
                  </a:lnTo>
                  <a:lnTo>
                    <a:pt x="43326" y="25888"/>
                  </a:lnTo>
                  <a:lnTo>
                    <a:pt x="45170" y="27196"/>
                  </a:lnTo>
                  <a:lnTo>
                    <a:pt x="46042" y="27967"/>
                  </a:lnTo>
                  <a:lnTo>
                    <a:pt x="46378" y="28336"/>
                  </a:lnTo>
                  <a:lnTo>
                    <a:pt x="46713" y="28705"/>
                  </a:lnTo>
                  <a:lnTo>
                    <a:pt x="47451" y="29610"/>
                  </a:lnTo>
                  <a:lnTo>
                    <a:pt x="48624" y="31589"/>
                  </a:lnTo>
                  <a:lnTo>
                    <a:pt x="49429" y="33735"/>
                  </a:lnTo>
                  <a:lnTo>
                    <a:pt x="49865" y="36015"/>
                  </a:lnTo>
                  <a:lnTo>
                    <a:pt x="49899" y="37155"/>
                  </a:lnTo>
                  <a:lnTo>
                    <a:pt x="49899" y="37256"/>
                  </a:lnTo>
                  <a:lnTo>
                    <a:pt x="49865" y="38430"/>
                  </a:lnTo>
                  <a:lnTo>
                    <a:pt x="49463" y="40643"/>
                  </a:lnTo>
                  <a:lnTo>
                    <a:pt x="48691" y="42756"/>
                  </a:lnTo>
                  <a:lnTo>
                    <a:pt x="47585" y="44667"/>
                  </a:lnTo>
                  <a:lnTo>
                    <a:pt x="46210" y="46377"/>
                  </a:lnTo>
                  <a:lnTo>
                    <a:pt x="44533" y="47853"/>
                  </a:lnTo>
                  <a:lnTo>
                    <a:pt x="42622" y="48993"/>
                  </a:lnTo>
                  <a:lnTo>
                    <a:pt x="40509" y="49831"/>
                  </a:lnTo>
                  <a:lnTo>
                    <a:pt x="39369" y="50099"/>
                  </a:lnTo>
                  <a:lnTo>
                    <a:pt x="38229" y="50267"/>
                  </a:lnTo>
                  <a:lnTo>
                    <a:pt x="35949" y="50334"/>
                  </a:lnTo>
                  <a:lnTo>
                    <a:pt x="33736" y="49999"/>
                  </a:lnTo>
                  <a:lnTo>
                    <a:pt x="31656" y="49295"/>
                  </a:lnTo>
                  <a:lnTo>
                    <a:pt x="29712" y="48255"/>
                  </a:lnTo>
                  <a:lnTo>
                    <a:pt x="27934" y="46914"/>
                  </a:lnTo>
                  <a:lnTo>
                    <a:pt x="26425" y="45237"/>
                  </a:lnTo>
                  <a:lnTo>
                    <a:pt x="25218" y="43326"/>
                  </a:lnTo>
                  <a:lnTo>
                    <a:pt x="24749" y="42286"/>
                  </a:lnTo>
                  <a:lnTo>
                    <a:pt x="24313" y="41179"/>
                  </a:lnTo>
                  <a:lnTo>
                    <a:pt x="23810" y="38966"/>
                  </a:lnTo>
                  <a:lnTo>
                    <a:pt x="23709" y="36753"/>
                  </a:lnTo>
                  <a:lnTo>
                    <a:pt x="24011" y="34540"/>
                  </a:lnTo>
                  <a:lnTo>
                    <a:pt x="24648" y="32427"/>
                  </a:lnTo>
                  <a:lnTo>
                    <a:pt x="25620" y="30449"/>
                  </a:lnTo>
                  <a:lnTo>
                    <a:pt x="26928" y="28638"/>
                  </a:lnTo>
                  <a:lnTo>
                    <a:pt x="28571" y="27062"/>
                  </a:lnTo>
                  <a:lnTo>
                    <a:pt x="29510" y="26391"/>
                  </a:lnTo>
                  <a:lnTo>
                    <a:pt x="30516" y="25788"/>
                  </a:lnTo>
                  <a:lnTo>
                    <a:pt x="32595" y="24849"/>
                  </a:lnTo>
                  <a:lnTo>
                    <a:pt x="34742" y="24312"/>
                  </a:lnTo>
                  <a:lnTo>
                    <a:pt x="36955" y="24145"/>
                  </a:lnTo>
                  <a:close/>
                  <a:moveTo>
                    <a:pt x="32864" y="1"/>
                  </a:moveTo>
                  <a:lnTo>
                    <a:pt x="31086" y="7009"/>
                  </a:lnTo>
                  <a:lnTo>
                    <a:pt x="29309" y="7411"/>
                  </a:lnTo>
                  <a:lnTo>
                    <a:pt x="25855" y="8518"/>
                  </a:lnTo>
                  <a:lnTo>
                    <a:pt x="24179" y="9256"/>
                  </a:lnTo>
                  <a:lnTo>
                    <a:pt x="18646" y="4494"/>
                  </a:lnTo>
                  <a:lnTo>
                    <a:pt x="12341" y="8786"/>
                  </a:lnTo>
                  <a:lnTo>
                    <a:pt x="14957" y="15594"/>
                  </a:lnTo>
                  <a:lnTo>
                    <a:pt x="13750" y="16901"/>
                  </a:lnTo>
                  <a:lnTo>
                    <a:pt x="11604" y="19785"/>
                  </a:lnTo>
                  <a:lnTo>
                    <a:pt x="10665" y="21361"/>
                  </a:lnTo>
                  <a:lnTo>
                    <a:pt x="3421" y="20624"/>
                  </a:lnTo>
                  <a:lnTo>
                    <a:pt x="806" y="27867"/>
                  </a:lnTo>
                  <a:lnTo>
                    <a:pt x="6775" y="31924"/>
                  </a:lnTo>
                  <a:lnTo>
                    <a:pt x="6574" y="33232"/>
                  </a:lnTo>
                  <a:lnTo>
                    <a:pt x="6372" y="35781"/>
                  </a:lnTo>
                  <a:lnTo>
                    <a:pt x="6372" y="37088"/>
                  </a:lnTo>
                  <a:lnTo>
                    <a:pt x="6305" y="38161"/>
                  </a:lnTo>
                  <a:lnTo>
                    <a:pt x="6372" y="39235"/>
                  </a:lnTo>
                  <a:lnTo>
                    <a:pt x="1" y="42789"/>
                  </a:lnTo>
                  <a:lnTo>
                    <a:pt x="2013" y="50200"/>
                  </a:lnTo>
                  <a:lnTo>
                    <a:pt x="9189" y="50200"/>
                  </a:lnTo>
                  <a:lnTo>
                    <a:pt x="9726" y="51307"/>
                  </a:lnTo>
                  <a:lnTo>
                    <a:pt x="10933" y="53419"/>
                  </a:lnTo>
                  <a:lnTo>
                    <a:pt x="11604" y="54459"/>
                  </a:lnTo>
                  <a:lnTo>
                    <a:pt x="12308" y="55465"/>
                  </a:lnTo>
                  <a:lnTo>
                    <a:pt x="13079" y="56471"/>
                  </a:lnTo>
                  <a:lnTo>
                    <a:pt x="9994" y="62876"/>
                  </a:lnTo>
                  <a:lnTo>
                    <a:pt x="15929" y="67839"/>
                  </a:lnTo>
                  <a:lnTo>
                    <a:pt x="21630" y="63546"/>
                  </a:lnTo>
                  <a:lnTo>
                    <a:pt x="23273" y="64452"/>
                  </a:lnTo>
                  <a:lnTo>
                    <a:pt x="26727" y="65927"/>
                  </a:lnTo>
                  <a:lnTo>
                    <a:pt x="28538" y="66464"/>
                  </a:lnTo>
                  <a:lnTo>
                    <a:pt x="29678" y="73372"/>
                  </a:lnTo>
                  <a:lnTo>
                    <a:pt x="37391" y="74042"/>
                  </a:lnTo>
                  <a:lnTo>
                    <a:pt x="39671" y="67537"/>
                  </a:lnTo>
                  <a:lnTo>
                    <a:pt x="41549" y="67302"/>
                  </a:lnTo>
                  <a:lnTo>
                    <a:pt x="45271" y="66497"/>
                  </a:lnTo>
                  <a:lnTo>
                    <a:pt x="47048" y="65927"/>
                  </a:lnTo>
                  <a:lnTo>
                    <a:pt x="51944" y="70823"/>
                  </a:lnTo>
                  <a:lnTo>
                    <a:pt x="58617" y="66967"/>
                  </a:lnTo>
                  <a:lnTo>
                    <a:pt x="56773" y="60294"/>
                  </a:lnTo>
                  <a:lnTo>
                    <a:pt x="58215" y="59053"/>
                  </a:lnTo>
                  <a:lnTo>
                    <a:pt x="60797" y="56270"/>
                  </a:lnTo>
                  <a:lnTo>
                    <a:pt x="61937" y="54727"/>
                  </a:lnTo>
                  <a:lnTo>
                    <a:pt x="68711" y="55968"/>
                  </a:lnTo>
                  <a:lnTo>
                    <a:pt x="71964" y="48959"/>
                  </a:lnTo>
                  <a:lnTo>
                    <a:pt x="66632" y="44667"/>
                  </a:lnTo>
                  <a:lnTo>
                    <a:pt x="67034" y="42856"/>
                  </a:lnTo>
                  <a:lnTo>
                    <a:pt x="67470" y="39134"/>
                  </a:lnTo>
                  <a:lnTo>
                    <a:pt x="67470" y="37256"/>
                  </a:lnTo>
                  <a:lnTo>
                    <a:pt x="73841" y="34406"/>
                  </a:lnTo>
                  <a:lnTo>
                    <a:pt x="72500" y="26794"/>
                  </a:lnTo>
                  <a:lnTo>
                    <a:pt x="65458" y="26224"/>
                  </a:lnTo>
                  <a:lnTo>
                    <a:pt x="64754" y="24480"/>
                  </a:lnTo>
                  <a:lnTo>
                    <a:pt x="63010" y="21194"/>
                  </a:lnTo>
                  <a:lnTo>
                    <a:pt x="61937" y="19651"/>
                  </a:lnTo>
                  <a:lnTo>
                    <a:pt x="64150" y="15929"/>
                  </a:lnTo>
                  <a:lnTo>
                    <a:pt x="65559" y="13548"/>
                  </a:lnTo>
                  <a:lnTo>
                    <a:pt x="60093" y="8116"/>
                  </a:lnTo>
                  <a:lnTo>
                    <a:pt x="53990" y="11804"/>
                  </a:lnTo>
                  <a:lnTo>
                    <a:pt x="52682" y="10899"/>
                  </a:lnTo>
                  <a:lnTo>
                    <a:pt x="49865" y="9390"/>
                  </a:lnTo>
                  <a:lnTo>
                    <a:pt x="46948" y="8183"/>
                  </a:lnTo>
                  <a:lnTo>
                    <a:pt x="43896" y="7277"/>
                  </a:lnTo>
                  <a:lnTo>
                    <a:pt x="42320" y="6975"/>
                  </a:lnTo>
                  <a:lnTo>
                    <a:pt x="4057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7214164" y="1954899"/>
              <a:ext cx="298379" cy="303830"/>
            </a:xfrm>
            <a:custGeom>
              <a:avLst/>
              <a:gdLst/>
              <a:ahLst/>
              <a:cxnLst/>
              <a:rect l="l" t="t" r="r" b="b"/>
              <a:pathLst>
                <a:path w="16533" h="16835" extrusionOk="0">
                  <a:moveTo>
                    <a:pt x="8652" y="4125"/>
                  </a:moveTo>
                  <a:lnTo>
                    <a:pt x="9524" y="4293"/>
                  </a:lnTo>
                  <a:lnTo>
                    <a:pt x="10295" y="4628"/>
                  </a:lnTo>
                  <a:lnTo>
                    <a:pt x="10999" y="5098"/>
                  </a:lnTo>
                  <a:lnTo>
                    <a:pt x="11603" y="5668"/>
                  </a:lnTo>
                  <a:lnTo>
                    <a:pt x="12072" y="6372"/>
                  </a:lnTo>
                  <a:lnTo>
                    <a:pt x="12408" y="7143"/>
                  </a:lnTo>
                  <a:lnTo>
                    <a:pt x="12575" y="8015"/>
                  </a:lnTo>
                  <a:lnTo>
                    <a:pt x="12575" y="8451"/>
                  </a:lnTo>
                  <a:lnTo>
                    <a:pt x="12609" y="8485"/>
                  </a:lnTo>
                  <a:lnTo>
                    <a:pt x="12575" y="9189"/>
                  </a:lnTo>
                  <a:lnTo>
                    <a:pt x="12173" y="10463"/>
                  </a:lnTo>
                  <a:lnTo>
                    <a:pt x="11435" y="11503"/>
                  </a:lnTo>
                  <a:lnTo>
                    <a:pt x="10463" y="12274"/>
                  </a:lnTo>
                  <a:lnTo>
                    <a:pt x="9323" y="12743"/>
                  </a:lnTo>
                  <a:lnTo>
                    <a:pt x="8082" y="12878"/>
                  </a:lnTo>
                  <a:lnTo>
                    <a:pt x="6841" y="12676"/>
                  </a:lnTo>
                  <a:lnTo>
                    <a:pt x="5667" y="12073"/>
                  </a:lnTo>
                  <a:lnTo>
                    <a:pt x="5131" y="11570"/>
                  </a:lnTo>
                  <a:lnTo>
                    <a:pt x="4661" y="11033"/>
                  </a:lnTo>
                  <a:lnTo>
                    <a:pt x="4024" y="9860"/>
                  </a:lnTo>
                  <a:lnTo>
                    <a:pt x="3823" y="8619"/>
                  </a:lnTo>
                  <a:lnTo>
                    <a:pt x="3957" y="7378"/>
                  </a:lnTo>
                  <a:lnTo>
                    <a:pt x="4427" y="6238"/>
                  </a:lnTo>
                  <a:lnTo>
                    <a:pt x="5198" y="5266"/>
                  </a:lnTo>
                  <a:lnTo>
                    <a:pt x="6238" y="4561"/>
                  </a:lnTo>
                  <a:lnTo>
                    <a:pt x="7512" y="4159"/>
                  </a:lnTo>
                  <a:lnTo>
                    <a:pt x="8216" y="4125"/>
                  </a:lnTo>
                  <a:close/>
                  <a:moveTo>
                    <a:pt x="8015" y="1"/>
                  </a:moveTo>
                  <a:lnTo>
                    <a:pt x="7713" y="34"/>
                  </a:lnTo>
                  <a:lnTo>
                    <a:pt x="7244" y="403"/>
                  </a:lnTo>
                  <a:lnTo>
                    <a:pt x="7143" y="671"/>
                  </a:lnTo>
                  <a:lnTo>
                    <a:pt x="7042" y="1107"/>
                  </a:lnTo>
                  <a:lnTo>
                    <a:pt x="6942" y="1309"/>
                  </a:lnTo>
                  <a:lnTo>
                    <a:pt x="6640" y="1644"/>
                  </a:lnTo>
                  <a:lnTo>
                    <a:pt x="6405" y="1711"/>
                  </a:lnTo>
                  <a:lnTo>
                    <a:pt x="6103" y="1812"/>
                  </a:lnTo>
                  <a:lnTo>
                    <a:pt x="5802" y="1912"/>
                  </a:lnTo>
                  <a:lnTo>
                    <a:pt x="5567" y="1979"/>
                  </a:lnTo>
                  <a:lnTo>
                    <a:pt x="5131" y="1879"/>
                  </a:lnTo>
                  <a:lnTo>
                    <a:pt x="4930" y="1745"/>
                  </a:lnTo>
                  <a:lnTo>
                    <a:pt x="4594" y="1476"/>
                  </a:lnTo>
                  <a:lnTo>
                    <a:pt x="4326" y="1309"/>
                  </a:lnTo>
                  <a:lnTo>
                    <a:pt x="3790" y="1275"/>
                  </a:lnTo>
                  <a:lnTo>
                    <a:pt x="3521" y="1409"/>
                  </a:lnTo>
                  <a:lnTo>
                    <a:pt x="3220" y="1610"/>
                  </a:lnTo>
                  <a:lnTo>
                    <a:pt x="2985" y="1812"/>
                  </a:lnTo>
                  <a:lnTo>
                    <a:pt x="2817" y="2348"/>
                  </a:lnTo>
                  <a:lnTo>
                    <a:pt x="2884" y="2650"/>
                  </a:lnTo>
                  <a:lnTo>
                    <a:pt x="3052" y="3052"/>
                  </a:lnTo>
                  <a:lnTo>
                    <a:pt x="3119" y="3287"/>
                  </a:lnTo>
                  <a:lnTo>
                    <a:pt x="3052" y="3723"/>
                  </a:lnTo>
                  <a:lnTo>
                    <a:pt x="2918" y="3924"/>
                  </a:lnTo>
                  <a:lnTo>
                    <a:pt x="2717" y="4192"/>
                  </a:lnTo>
                  <a:lnTo>
                    <a:pt x="2515" y="4427"/>
                  </a:lnTo>
                  <a:lnTo>
                    <a:pt x="2381" y="4628"/>
                  </a:lnTo>
                  <a:lnTo>
                    <a:pt x="1945" y="4830"/>
                  </a:lnTo>
                  <a:lnTo>
                    <a:pt x="1711" y="4830"/>
                  </a:lnTo>
                  <a:lnTo>
                    <a:pt x="1308" y="4763"/>
                  </a:lnTo>
                  <a:lnTo>
                    <a:pt x="1006" y="4763"/>
                  </a:lnTo>
                  <a:lnTo>
                    <a:pt x="503" y="5064"/>
                  </a:lnTo>
                  <a:lnTo>
                    <a:pt x="403" y="5333"/>
                  </a:lnTo>
                  <a:lnTo>
                    <a:pt x="269" y="5735"/>
                  </a:lnTo>
                  <a:lnTo>
                    <a:pt x="168" y="6003"/>
                  </a:lnTo>
                  <a:lnTo>
                    <a:pt x="336" y="6540"/>
                  </a:lnTo>
                  <a:lnTo>
                    <a:pt x="570" y="6741"/>
                  </a:lnTo>
                  <a:lnTo>
                    <a:pt x="973" y="7009"/>
                  </a:lnTo>
                  <a:lnTo>
                    <a:pt x="1140" y="7177"/>
                  </a:lnTo>
                  <a:lnTo>
                    <a:pt x="1342" y="7579"/>
                  </a:lnTo>
                  <a:lnTo>
                    <a:pt x="1342" y="7814"/>
                  </a:lnTo>
                  <a:lnTo>
                    <a:pt x="1308" y="8149"/>
                  </a:lnTo>
                  <a:lnTo>
                    <a:pt x="1308" y="8485"/>
                  </a:lnTo>
                  <a:lnTo>
                    <a:pt x="1275" y="8719"/>
                  </a:lnTo>
                  <a:lnTo>
                    <a:pt x="1040" y="9088"/>
                  </a:lnTo>
                  <a:lnTo>
                    <a:pt x="872" y="9222"/>
                  </a:lnTo>
                  <a:lnTo>
                    <a:pt x="470" y="9457"/>
                  </a:lnTo>
                  <a:lnTo>
                    <a:pt x="202" y="9625"/>
                  </a:lnTo>
                  <a:lnTo>
                    <a:pt x="0" y="10128"/>
                  </a:lnTo>
                  <a:lnTo>
                    <a:pt x="34" y="10430"/>
                  </a:lnTo>
                  <a:lnTo>
                    <a:pt x="134" y="10832"/>
                  </a:lnTo>
                  <a:lnTo>
                    <a:pt x="235" y="11100"/>
                  </a:lnTo>
                  <a:lnTo>
                    <a:pt x="705" y="11436"/>
                  </a:lnTo>
                  <a:lnTo>
                    <a:pt x="1006" y="11469"/>
                  </a:lnTo>
                  <a:lnTo>
                    <a:pt x="1643" y="11469"/>
                  </a:lnTo>
                  <a:lnTo>
                    <a:pt x="2046" y="11704"/>
                  </a:lnTo>
                  <a:lnTo>
                    <a:pt x="2180" y="11872"/>
                  </a:lnTo>
                  <a:lnTo>
                    <a:pt x="2348" y="12207"/>
                  </a:lnTo>
                  <a:lnTo>
                    <a:pt x="2549" y="12475"/>
                  </a:lnTo>
                  <a:lnTo>
                    <a:pt x="2649" y="12676"/>
                  </a:lnTo>
                  <a:lnTo>
                    <a:pt x="2683" y="13112"/>
                  </a:lnTo>
                  <a:lnTo>
                    <a:pt x="2616" y="13347"/>
                  </a:lnTo>
                  <a:lnTo>
                    <a:pt x="2448" y="13716"/>
                  </a:lnTo>
                  <a:lnTo>
                    <a:pt x="2348" y="13984"/>
                  </a:lnTo>
                  <a:lnTo>
                    <a:pt x="2448" y="14554"/>
                  </a:lnTo>
                  <a:lnTo>
                    <a:pt x="2649" y="14755"/>
                  </a:lnTo>
                  <a:lnTo>
                    <a:pt x="2951" y="15024"/>
                  </a:lnTo>
                  <a:lnTo>
                    <a:pt x="3220" y="15191"/>
                  </a:lnTo>
                  <a:lnTo>
                    <a:pt x="3790" y="15191"/>
                  </a:lnTo>
                  <a:lnTo>
                    <a:pt x="4024" y="15057"/>
                  </a:lnTo>
                  <a:lnTo>
                    <a:pt x="4360" y="14823"/>
                  </a:lnTo>
                  <a:lnTo>
                    <a:pt x="4527" y="14722"/>
                  </a:lnTo>
                  <a:lnTo>
                    <a:pt x="4997" y="14688"/>
                  </a:lnTo>
                  <a:lnTo>
                    <a:pt x="5198" y="14755"/>
                  </a:lnTo>
                  <a:lnTo>
                    <a:pt x="5533" y="14890"/>
                  </a:lnTo>
                  <a:lnTo>
                    <a:pt x="5869" y="15024"/>
                  </a:lnTo>
                  <a:lnTo>
                    <a:pt x="6070" y="15124"/>
                  </a:lnTo>
                  <a:lnTo>
                    <a:pt x="6372" y="15493"/>
                  </a:lnTo>
                  <a:lnTo>
                    <a:pt x="6439" y="15694"/>
                  </a:lnTo>
                  <a:lnTo>
                    <a:pt x="6506" y="16063"/>
                  </a:lnTo>
                  <a:lnTo>
                    <a:pt x="6573" y="16365"/>
                  </a:lnTo>
                  <a:lnTo>
                    <a:pt x="7009" y="16734"/>
                  </a:lnTo>
                  <a:lnTo>
                    <a:pt x="7277" y="16801"/>
                  </a:lnTo>
                  <a:lnTo>
                    <a:pt x="7679" y="16835"/>
                  </a:lnTo>
                  <a:lnTo>
                    <a:pt x="7981" y="16835"/>
                  </a:lnTo>
                  <a:lnTo>
                    <a:pt x="8451" y="16533"/>
                  </a:lnTo>
                  <a:lnTo>
                    <a:pt x="8585" y="16264"/>
                  </a:lnTo>
                  <a:lnTo>
                    <a:pt x="8685" y="15929"/>
                  </a:lnTo>
                  <a:lnTo>
                    <a:pt x="8786" y="15694"/>
                  </a:lnTo>
                  <a:lnTo>
                    <a:pt x="9155" y="15393"/>
                  </a:lnTo>
                  <a:lnTo>
                    <a:pt x="9356" y="15359"/>
                  </a:lnTo>
                  <a:lnTo>
                    <a:pt x="9725" y="15292"/>
                  </a:lnTo>
                  <a:lnTo>
                    <a:pt x="10094" y="15191"/>
                  </a:lnTo>
                  <a:lnTo>
                    <a:pt x="10329" y="15158"/>
                  </a:lnTo>
                  <a:lnTo>
                    <a:pt x="10765" y="15258"/>
                  </a:lnTo>
                  <a:lnTo>
                    <a:pt x="10932" y="15426"/>
                  </a:lnTo>
                  <a:lnTo>
                    <a:pt x="11200" y="15694"/>
                  </a:lnTo>
                  <a:lnTo>
                    <a:pt x="11402" y="15862"/>
                  </a:lnTo>
                  <a:lnTo>
                    <a:pt x="11972" y="15929"/>
                  </a:lnTo>
                  <a:lnTo>
                    <a:pt x="12240" y="15829"/>
                  </a:lnTo>
                  <a:lnTo>
                    <a:pt x="12575" y="15627"/>
                  </a:lnTo>
                  <a:lnTo>
                    <a:pt x="12844" y="15460"/>
                  </a:lnTo>
                  <a:lnTo>
                    <a:pt x="13045" y="14923"/>
                  </a:lnTo>
                  <a:lnTo>
                    <a:pt x="13011" y="14621"/>
                  </a:lnTo>
                  <a:lnTo>
                    <a:pt x="12911" y="14286"/>
                  </a:lnTo>
                  <a:lnTo>
                    <a:pt x="12877" y="14051"/>
                  </a:lnTo>
                  <a:lnTo>
                    <a:pt x="12978" y="13615"/>
                  </a:lnTo>
                  <a:lnTo>
                    <a:pt x="13145" y="13448"/>
                  </a:lnTo>
                  <a:lnTo>
                    <a:pt x="13380" y="13179"/>
                  </a:lnTo>
                  <a:lnTo>
                    <a:pt x="13648" y="12878"/>
                  </a:lnTo>
                  <a:lnTo>
                    <a:pt x="13816" y="12710"/>
                  </a:lnTo>
                  <a:lnTo>
                    <a:pt x="14252" y="12542"/>
                  </a:lnTo>
                  <a:lnTo>
                    <a:pt x="14487" y="12576"/>
                  </a:lnTo>
                  <a:lnTo>
                    <a:pt x="14822" y="12643"/>
                  </a:lnTo>
                  <a:lnTo>
                    <a:pt x="15124" y="12676"/>
                  </a:lnTo>
                  <a:lnTo>
                    <a:pt x="15627" y="12408"/>
                  </a:lnTo>
                  <a:lnTo>
                    <a:pt x="15761" y="12173"/>
                  </a:lnTo>
                  <a:lnTo>
                    <a:pt x="15929" y="11805"/>
                  </a:lnTo>
                  <a:lnTo>
                    <a:pt x="16029" y="11503"/>
                  </a:lnTo>
                  <a:lnTo>
                    <a:pt x="15895" y="10966"/>
                  </a:lnTo>
                  <a:lnTo>
                    <a:pt x="15694" y="10765"/>
                  </a:lnTo>
                  <a:lnTo>
                    <a:pt x="15426" y="10530"/>
                  </a:lnTo>
                  <a:lnTo>
                    <a:pt x="15258" y="10396"/>
                  </a:lnTo>
                  <a:lnTo>
                    <a:pt x="15090" y="9960"/>
                  </a:lnTo>
                  <a:lnTo>
                    <a:pt x="15124" y="9725"/>
                  </a:lnTo>
                  <a:lnTo>
                    <a:pt x="15157" y="9357"/>
                  </a:lnTo>
                  <a:lnTo>
                    <a:pt x="15191" y="8954"/>
                  </a:lnTo>
                  <a:lnTo>
                    <a:pt x="15224" y="8719"/>
                  </a:lnTo>
                  <a:lnTo>
                    <a:pt x="15493" y="8384"/>
                  </a:lnTo>
                  <a:lnTo>
                    <a:pt x="15694" y="8250"/>
                  </a:lnTo>
                  <a:lnTo>
                    <a:pt x="16029" y="8116"/>
                  </a:lnTo>
                  <a:lnTo>
                    <a:pt x="16264" y="7948"/>
                  </a:lnTo>
                  <a:lnTo>
                    <a:pt x="16532" y="7445"/>
                  </a:lnTo>
                  <a:lnTo>
                    <a:pt x="16532" y="7177"/>
                  </a:lnTo>
                  <a:lnTo>
                    <a:pt x="16465" y="6775"/>
                  </a:lnTo>
                  <a:lnTo>
                    <a:pt x="16365" y="6506"/>
                  </a:lnTo>
                  <a:lnTo>
                    <a:pt x="15962" y="6104"/>
                  </a:lnTo>
                  <a:lnTo>
                    <a:pt x="15660" y="6070"/>
                  </a:lnTo>
                  <a:lnTo>
                    <a:pt x="15258" y="6037"/>
                  </a:lnTo>
                  <a:lnTo>
                    <a:pt x="15057" y="6003"/>
                  </a:lnTo>
                  <a:lnTo>
                    <a:pt x="14688" y="5735"/>
                  </a:lnTo>
                  <a:lnTo>
                    <a:pt x="14554" y="5567"/>
                  </a:lnTo>
                  <a:lnTo>
                    <a:pt x="14386" y="5232"/>
                  </a:lnTo>
                  <a:lnTo>
                    <a:pt x="14218" y="4897"/>
                  </a:lnTo>
                  <a:lnTo>
                    <a:pt x="14118" y="4695"/>
                  </a:lnTo>
                  <a:lnTo>
                    <a:pt x="14118" y="4260"/>
                  </a:lnTo>
                  <a:lnTo>
                    <a:pt x="14218" y="4058"/>
                  </a:lnTo>
                  <a:lnTo>
                    <a:pt x="14420" y="3723"/>
                  </a:lnTo>
                  <a:lnTo>
                    <a:pt x="14520" y="3455"/>
                  </a:lnTo>
                  <a:lnTo>
                    <a:pt x="14453" y="2885"/>
                  </a:lnTo>
                  <a:lnTo>
                    <a:pt x="14286" y="2650"/>
                  </a:lnTo>
                  <a:lnTo>
                    <a:pt x="14017" y="2382"/>
                  </a:lnTo>
                  <a:lnTo>
                    <a:pt x="13783" y="2180"/>
                  </a:lnTo>
                  <a:lnTo>
                    <a:pt x="13212" y="2113"/>
                  </a:lnTo>
                  <a:lnTo>
                    <a:pt x="12944" y="2248"/>
                  </a:lnTo>
                  <a:lnTo>
                    <a:pt x="12609" y="2449"/>
                  </a:lnTo>
                  <a:lnTo>
                    <a:pt x="12374" y="2549"/>
                  </a:lnTo>
                  <a:lnTo>
                    <a:pt x="11938" y="2549"/>
                  </a:lnTo>
                  <a:lnTo>
                    <a:pt x="11737" y="2449"/>
                  </a:lnTo>
                  <a:lnTo>
                    <a:pt x="10899" y="2013"/>
                  </a:lnTo>
                  <a:lnTo>
                    <a:pt x="9960" y="1745"/>
                  </a:lnTo>
                  <a:lnTo>
                    <a:pt x="9759" y="1644"/>
                  </a:lnTo>
                  <a:lnTo>
                    <a:pt x="9423" y="1309"/>
                  </a:lnTo>
                  <a:lnTo>
                    <a:pt x="9356" y="1107"/>
                  </a:lnTo>
                  <a:lnTo>
                    <a:pt x="9256" y="671"/>
                  </a:lnTo>
                  <a:lnTo>
                    <a:pt x="9155" y="403"/>
                  </a:lnTo>
                  <a:lnTo>
                    <a:pt x="8685" y="34"/>
                  </a:lnTo>
                  <a:lnTo>
                    <a:pt x="838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5330186" y="1481044"/>
              <a:ext cx="2273137" cy="88974"/>
            </a:xfrm>
            <a:custGeom>
              <a:avLst/>
              <a:gdLst/>
              <a:ahLst/>
              <a:cxnLst/>
              <a:rect l="l" t="t" r="r" b="b"/>
              <a:pathLst>
                <a:path w="125953" h="4930" extrusionOk="0">
                  <a:moveTo>
                    <a:pt x="4193" y="0"/>
                  </a:moveTo>
                  <a:lnTo>
                    <a:pt x="3287" y="201"/>
                  </a:lnTo>
                  <a:lnTo>
                    <a:pt x="2449" y="537"/>
                  </a:lnTo>
                  <a:lnTo>
                    <a:pt x="1678" y="1040"/>
                  </a:lnTo>
                  <a:lnTo>
                    <a:pt x="1041" y="1677"/>
                  </a:lnTo>
                  <a:lnTo>
                    <a:pt x="538" y="2448"/>
                  </a:lnTo>
                  <a:lnTo>
                    <a:pt x="202" y="3286"/>
                  </a:lnTo>
                  <a:lnTo>
                    <a:pt x="1" y="4192"/>
                  </a:lnTo>
                  <a:lnTo>
                    <a:pt x="1" y="4695"/>
                  </a:lnTo>
                  <a:lnTo>
                    <a:pt x="1" y="4930"/>
                  </a:lnTo>
                  <a:lnTo>
                    <a:pt x="125952" y="4930"/>
                  </a:lnTo>
                  <a:lnTo>
                    <a:pt x="125952" y="4695"/>
                  </a:lnTo>
                  <a:lnTo>
                    <a:pt x="125919" y="4192"/>
                  </a:lnTo>
                  <a:lnTo>
                    <a:pt x="125718" y="3286"/>
                  </a:lnTo>
                  <a:lnTo>
                    <a:pt x="125382" y="2448"/>
                  </a:lnTo>
                  <a:lnTo>
                    <a:pt x="124879" y="1677"/>
                  </a:lnTo>
                  <a:lnTo>
                    <a:pt x="124209" y="1040"/>
                  </a:lnTo>
                  <a:lnTo>
                    <a:pt x="123471" y="537"/>
                  </a:lnTo>
                  <a:lnTo>
                    <a:pt x="122632" y="168"/>
                  </a:lnTo>
                  <a:lnTo>
                    <a:pt x="12169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5330186" y="1481044"/>
              <a:ext cx="2273137" cy="1746601"/>
            </a:xfrm>
            <a:custGeom>
              <a:avLst/>
              <a:gdLst/>
              <a:ahLst/>
              <a:cxnLst/>
              <a:rect l="l" t="t" r="r" b="b"/>
              <a:pathLst>
                <a:path w="125953" h="96778" fill="none" extrusionOk="0">
                  <a:moveTo>
                    <a:pt x="125952" y="4695"/>
                  </a:moveTo>
                  <a:lnTo>
                    <a:pt x="125952" y="92083"/>
                  </a:lnTo>
                  <a:lnTo>
                    <a:pt x="125919" y="92552"/>
                  </a:lnTo>
                  <a:lnTo>
                    <a:pt x="125718" y="93458"/>
                  </a:lnTo>
                  <a:lnTo>
                    <a:pt x="125382" y="94330"/>
                  </a:lnTo>
                  <a:lnTo>
                    <a:pt x="124879" y="95067"/>
                  </a:lnTo>
                  <a:lnTo>
                    <a:pt x="124242" y="95704"/>
                  </a:lnTo>
                  <a:lnTo>
                    <a:pt x="123471" y="96207"/>
                  </a:lnTo>
                  <a:lnTo>
                    <a:pt x="122632" y="96576"/>
                  </a:lnTo>
                  <a:lnTo>
                    <a:pt x="121727" y="96777"/>
                  </a:lnTo>
                  <a:lnTo>
                    <a:pt x="121224" y="96777"/>
                  </a:lnTo>
                  <a:lnTo>
                    <a:pt x="4696" y="96777"/>
                  </a:lnTo>
                  <a:lnTo>
                    <a:pt x="4226" y="96777"/>
                  </a:lnTo>
                  <a:lnTo>
                    <a:pt x="3287" y="96576"/>
                  </a:lnTo>
                  <a:lnTo>
                    <a:pt x="2449" y="96207"/>
                  </a:lnTo>
                  <a:lnTo>
                    <a:pt x="1711" y="95704"/>
                  </a:lnTo>
                  <a:lnTo>
                    <a:pt x="1041" y="95067"/>
                  </a:lnTo>
                  <a:lnTo>
                    <a:pt x="538" y="94330"/>
                  </a:lnTo>
                  <a:lnTo>
                    <a:pt x="202" y="93491"/>
                  </a:lnTo>
                  <a:lnTo>
                    <a:pt x="1" y="92552"/>
                  </a:lnTo>
                  <a:lnTo>
                    <a:pt x="1" y="92083"/>
                  </a:lnTo>
                  <a:lnTo>
                    <a:pt x="1" y="4695"/>
                  </a:lnTo>
                  <a:lnTo>
                    <a:pt x="1" y="4192"/>
                  </a:lnTo>
                  <a:lnTo>
                    <a:pt x="202" y="3286"/>
                  </a:lnTo>
                  <a:lnTo>
                    <a:pt x="538" y="2448"/>
                  </a:lnTo>
                  <a:lnTo>
                    <a:pt x="1041" y="1677"/>
                  </a:lnTo>
                  <a:lnTo>
                    <a:pt x="1678" y="1040"/>
                  </a:lnTo>
                  <a:lnTo>
                    <a:pt x="2449" y="537"/>
                  </a:lnTo>
                  <a:lnTo>
                    <a:pt x="3287" y="201"/>
                  </a:lnTo>
                  <a:lnTo>
                    <a:pt x="4193" y="0"/>
                  </a:lnTo>
                  <a:lnTo>
                    <a:pt x="4696" y="0"/>
                  </a:lnTo>
                  <a:lnTo>
                    <a:pt x="121224" y="0"/>
                  </a:lnTo>
                  <a:lnTo>
                    <a:pt x="121694" y="0"/>
                  </a:lnTo>
                  <a:lnTo>
                    <a:pt x="122632" y="168"/>
                  </a:lnTo>
                  <a:lnTo>
                    <a:pt x="123471" y="537"/>
                  </a:lnTo>
                  <a:lnTo>
                    <a:pt x="124209" y="1040"/>
                  </a:lnTo>
                  <a:lnTo>
                    <a:pt x="124879" y="1677"/>
                  </a:lnTo>
                  <a:lnTo>
                    <a:pt x="125382" y="2448"/>
                  </a:lnTo>
                  <a:lnTo>
                    <a:pt x="125718" y="3286"/>
                  </a:lnTo>
                  <a:lnTo>
                    <a:pt x="125919" y="4192"/>
                  </a:lnTo>
                  <a:lnTo>
                    <a:pt x="125952" y="4695"/>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5484510" y="1508277"/>
              <a:ext cx="35120" cy="34507"/>
            </a:xfrm>
            <a:custGeom>
              <a:avLst/>
              <a:gdLst/>
              <a:ahLst/>
              <a:cxnLst/>
              <a:rect l="l" t="t" r="r" b="b"/>
              <a:pathLst>
                <a:path w="1946" h="1912" extrusionOk="0">
                  <a:moveTo>
                    <a:pt x="973" y="0"/>
                  </a:moveTo>
                  <a:lnTo>
                    <a:pt x="672" y="34"/>
                  </a:lnTo>
                  <a:lnTo>
                    <a:pt x="236" y="336"/>
                  </a:lnTo>
                  <a:lnTo>
                    <a:pt x="1" y="839"/>
                  </a:lnTo>
                  <a:lnTo>
                    <a:pt x="102" y="1409"/>
                  </a:lnTo>
                  <a:lnTo>
                    <a:pt x="303" y="1643"/>
                  </a:lnTo>
                  <a:lnTo>
                    <a:pt x="538" y="1811"/>
                  </a:lnTo>
                  <a:lnTo>
                    <a:pt x="1074" y="1912"/>
                  </a:lnTo>
                  <a:lnTo>
                    <a:pt x="1577" y="1710"/>
                  </a:lnTo>
                  <a:lnTo>
                    <a:pt x="1912" y="1274"/>
                  </a:lnTo>
                  <a:lnTo>
                    <a:pt x="1946" y="973"/>
                  </a:lnTo>
                  <a:lnTo>
                    <a:pt x="1879" y="570"/>
                  </a:lnTo>
                  <a:lnTo>
                    <a:pt x="1376" y="67"/>
                  </a:lnTo>
                  <a:lnTo>
                    <a:pt x="97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5566211" y="1508277"/>
              <a:ext cx="35120" cy="34507"/>
            </a:xfrm>
            <a:custGeom>
              <a:avLst/>
              <a:gdLst/>
              <a:ahLst/>
              <a:cxnLst/>
              <a:rect l="l" t="t" r="r" b="b"/>
              <a:pathLst>
                <a:path w="1946" h="1912" extrusionOk="0">
                  <a:moveTo>
                    <a:pt x="1007" y="0"/>
                  </a:moveTo>
                  <a:lnTo>
                    <a:pt x="672" y="34"/>
                  </a:lnTo>
                  <a:lnTo>
                    <a:pt x="236" y="336"/>
                  </a:lnTo>
                  <a:lnTo>
                    <a:pt x="1" y="839"/>
                  </a:lnTo>
                  <a:lnTo>
                    <a:pt x="102" y="1375"/>
                  </a:lnTo>
                  <a:lnTo>
                    <a:pt x="303" y="1610"/>
                  </a:lnTo>
                  <a:lnTo>
                    <a:pt x="538" y="1811"/>
                  </a:lnTo>
                  <a:lnTo>
                    <a:pt x="1074" y="1912"/>
                  </a:lnTo>
                  <a:lnTo>
                    <a:pt x="1577" y="1710"/>
                  </a:lnTo>
                  <a:lnTo>
                    <a:pt x="1879" y="1274"/>
                  </a:lnTo>
                  <a:lnTo>
                    <a:pt x="1946" y="973"/>
                  </a:lnTo>
                  <a:lnTo>
                    <a:pt x="1879" y="570"/>
                  </a:lnTo>
                  <a:lnTo>
                    <a:pt x="1376" y="67"/>
                  </a:lnTo>
                  <a:lnTo>
                    <a:pt x="1007"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5647912" y="1508277"/>
              <a:ext cx="34525" cy="34507"/>
            </a:xfrm>
            <a:custGeom>
              <a:avLst/>
              <a:gdLst/>
              <a:ahLst/>
              <a:cxnLst/>
              <a:rect l="l" t="t" r="r" b="b"/>
              <a:pathLst>
                <a:path w="1913" h="1912" extrusionOk="0">
                  <a:moveTo>
                    <a:pt x="973" y="0"/>
                  </a:moveTo>
                  <a:lnTo>
                    <a:pt x="638" y="34"/>
                  </a:lnTo>
                  <a:lnTo>
                    <a:pt x="202" y="336"/>
                  </a:lnTo>
                  <a:lnTo>
                    <a:pt x="1" y="839"/>
                  </a:lnTo>
                  <a:lnTo>
                    <a:pt x="102" y="1409"/>
                  </a:lnTo>
                  <a:lnTo>
                    <a:pt x="269" y="1643"/>
                  </a:lnTo>
                  <a:lnTo>
                    <a:pt x="504" y="1811"/>
                  </a:lnTo>
                  <a:lnTo>
                    <a:pt x="1074" y="1912"/>
                  </a:lnTo>
                  <a:lnTo>
                    <a:pt x="1577" y="1710"/>
                  </a:lnTo>
                  <a:lnTo>
                    <a:pt x="1879" y="1274"/>
                  </a:lnTo>
                  <a:lnTo>
                    <a:pt x="1912" y="973"/>
                  </a:lnTo>
                  <a:lnTo>
                    <a:pt x="1845" y="570"/>
                  </a:lnTo>
                  <a:lnTo>
                    <a:pt x="1342" y="67"/>
                  </a:lnTo>
                  <a:lnTo>
                    <a:pt x="97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6107257" y="2106805"/>
              <a:ext cx="722026" cy="722622"/>
            </a:xfrm>
            <a:custGeom>
              <a:avLst/>
              <a:gdLst/>
              <a:ahLst/>
              <a:cxnLst/>
              <a:rect l="l" t="t" r="r" b="b"/>
              <a:pathLst>
                <a:path w="40007" h="40040" fill="none" extrusionOk="0">
                  <a:moveTo>
                    <a:pt x="40006" y="20020"/>
                  </a:moveTo>
                  <a:lnTo>
                    <a:pt x="39973" y="21529"/>
                  </a:lnTo>
                  <a:lnTo>
                    <a:pt x="39537" y="24480"/>
                  </a:lnTo>
                  <a:lnTo>
                    <a:pt x="38665" y="27263"/>
                  </a:lnTo>
                  <a:lnTo>
                    <a:pt x="37424" y="29912"/>
                  </a:lnTo>
                  <a:lnTo>
                    <a:pt x="35814" y="32327"/>
                  </a:lnTo>
                  <a:lnTo>
                    <a:pt x="33870" y="34473"/>
                  </a:lnTo>
                  <a:lnTo>
                    <a:pt x="31589" y="36351"/>
                  </a:lnTo>
                  <a:lnTo>
                    <a:pt x="29041" y="37893"/>
                  </a:lnTo>
                  <a:lnTo>
                    <a:pt x="27666" y="38497"/>
                  </a:lnTo>
                  <a:lnTo>
                    <a:pt x="26257" y="39034"/>
                  </a:lnTo>
                  <a:lnTo>
                    <a:pt x="23374" y="39771"/>
                  </a:lnTo>
                  <a:lnTo>
                    <a:pt x="20456" y="40040"/>
                  </a:lnTo>
                  <a:lnTo>
                    <a:pt x="17539" y="39905"/>
                  </a:lnTo>
                  <a:lnTo>
                    <a:pt x="14688" y="39335"/>
                  </a:lnTo>
                  <a:lnTo>
                    <a:pt x="11939" y="38363"/>
                  </a:lnTo>
                  <a:lnTo>
                    <a:pt x="9357" y="36988"/>
                  </a:lnTo>
                  <a:lnTo>
                    <a:pt x="6976" y="35211"/>
                  </a:lnTo>
                  <a:lnTo>
                    <a:pt x="5869" y="34171"/>
                  </a:lnTo>
                  <a:lnTo>
                    <a:pt x="4830" y="33065"/>
                  </a:lnTo>
                  <a:lnTo>
                    <a:pt x="3052" y="30684"/>
                  </a:lnTo>
                  <a:lnTo>
                    <a:pt x="1677" y="28102"/>
                  </a:lnTo>
                  <a:lnTo>
                    <a:pt x="705" y="25352"/>
                  </a:lnTo>
                  <a:lnTo>
                    <a:pt x="135" y="22502"/>
                  </a:lnTo>
                  <a:lnTo>
                    <a:pt x="1" y="19584"/>
                  </a:lnTo>
                  <a:lnTo>
                    <a:pt x="269" y="16667"/>
                  </a:lnTo>
                  <a:lnTo>
                    <a:pt x="973" y="13783"/>
                  </a:lnTo>
                  <a:lnTo>
                    <a:pt x="1543" y="12374"/>
                  </a:lnTo>
                  <a:lnTo>
                    <a:pt x="2147" y="10966"/>
                  </a:lnTo>
                  <a:lnTo>
                    <a:pt x="3689" y="8451"/>
                  </a:lnTo>
                  <a:lnTo>
                    <a:pt x="5534" y="6171"/>
                  </a:lnTo>
                  <a:lnTo>
                    <a:pt x="7713" y="4226"/>
                  </a:lnTo>
                  <a:lnTo>
                    <a:pt x="10128" y="2616"/>
                  </a:lnTo>
                  <a:lnTo>
                    <a:pt x="12743" y="1342"/>
                  </a:lnTo>
                  <a:lnTo>
                    <a:pt x="15560" y="504"/>
                  </a:lnTo>
                  <a:lnTo>
                    <a:pt x="18511" y="68"/>
                  </a:lnTo>
                  <a:lnTo>
                    <a:pt x="20020" y="1"/>
                  </a:lnTo>
                  <a:lnTo>
                    <a:pt x="20020" y="1"/>
                  </a:lnTo>
                  <a:lnTo>
                    <a:pt x="21026" y="34"/>
                  </a:lnTo>
                  <a:lnTo>
                    <a:pt x="23038" y="235"/>
                  </a:lnTo>
                  <a:lnTo>
                    <a:pt x="24983" y="638"/>
                  </a:lnTo>
                  <a:lnTo>
                    <a:pt x="26861" y="1208"/>
                  </a:lnTo>
                  <a:lnTo>
                    <a:pt x="28672" y="1979"/>
                  </a:lnTo>
                  <a:lnTo>
                    <a:pt x="30349" y="2885"/>
                  </a:lnTo>
                  <a:lnTo>
                    <a:pt x="31958" y="3958"/>
                  </a:lnTo>
                  <a:lnTo>
                    <a:pt x="33434" y="5165"/>
                  </a:lnTo>
                  <a:lnTo>
                    <a:pt x="34775" y="6506"/>
                  </a:lnTo>
                  <a:lnTo>
                    <a:pt x="36016" y="7982"/>
                  </a:lnTo>
                  <a:lnTo>
                    <a:pt x="37089" y="9558"/>
                  </a:lnTo>
                  <a:lnTo>
                    <a:pt x="38028" y="11268"/>
                  </a:lnTo>
                  <a:lnTo>
                    <a:pt x="38765" y="13045"/>
                  </a:lnTo>
                  <a:lnTo>
                    <a:pt x="39369" y="14923"/>
                  </a:lnTo>
                  <a:lnTo>
                    <a:pt x="39771" y="16868"/>
                  </a:lnTo>
                  <a:lnTo>
                    <a:pt x="40006" y="18880"/>
                  </a:lnTo>
                  <a:lnTo>
                    <a:pt x="40006" y="19886"/>
                  </a:lnTo>
                  <a:lnTo>
                    <a:pt x="40006" y="20020"/>
                  </a:lnTo>
                  <a:close/>
                </a:path>
              </a:pathLst>
            </a:custGeom>
            <a:noFill/>
            <a:ln w="4275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6799595" y="1654119"/>
              <a:ext cx="1454917" cy="455122"/>
            </a:xfrm>
            <a:custGeom>
              <a:avLst/>
              <a:gdLst/>
              <a:ahLst/>
              <a:cxnLst/>
              <a:rect l="l" t="t" r="r" b="b"/>
              <a:pathLst>
                <a:path w="80616" h="25218" extrusionOk="0">
                  <a:moveTo>
                    <a:pt x="4226" y="1"/>
                  </a:moveTo>
                  <a:lnTo>
                    <a:pt x="3321" y="202"/>
                  </a:lnTo>
                  <a:lnTo>
                    <a:pt x="2449" y="571"/>
                  </a:lnTo>
                  <a:lnTo>
                    <a:pt x="1711" y="1074"/>
                  </a:lnTo>
                  <a:lnTo>
                    <a:pt x="1074" y="1711"/>
                  </a:lnTo>
                  <a:lnTo>
                    <a:pt x="571" y="2449"/>
                  </a:lnTo>
                  <a:lnTo>
                    <a:pt x="202" y="3287"/>
                  </a:lnTo>
                  <a:lnTo>
                    <a:pt x="35" y="4226"/>
                  </a:lnTo>
                  <a:lnTo>
                    <a:pt x="1" y="4695"/>
                  </a:lnTo>
                  <a:lnTo>
                    <a:pt x="1" y="20523"/>
                  </a:lnTo>
                  <a:lnTo>
                    <a:pt x="35" y="20993"/>
                  </a:lnTo>
                  <a:lnTo>
                    <a:pt x="202" y="21932"/>
                  </a:lnTo>
                  <a:lnTo>
                    <a:pt x="571" y="22770"/>
                  </a:lnTo>
                  <a:lnTo>
                    <a:pt x="1074" y="23508"/>
                  </a:lnTo>
                  <a:lnTo>
                    <a:pt x="1711" y="24145"/>
                  </a:lnTo>
                  <a:lnTo>
                    <a:pt x="2449" y="24648"/>
                  </a:lnTo>
                  <a:lnTo>
                    <a:pt x="3321" y="25017"/>
                  </a:lnTo>
                  <a:lnTo>
                    <a:pt x="4226" y="25184"/>
                  </a:lnTo>
                  <a:lnTo>
                    <a:pt x="4729" y="25218"/>
                  </a:lnTo>
                  <a:lnTo>
                    <a:pt x="75921" y="25218"/>
                  </a:lnTo>
                  <a:lnTo>
                    <a:pt x="76390" y="25184"/>
                  </a:lnTo>
                  <a:lnTo>
                    <a:pt x="77329" y="25017"/>
                  </a:lnTo>
                  <a:lnTo>
                    <a:pt x="78167" y="24648"/>
                  </a:lnTo>
                  <a:lnTo>
                    <a:pt x="78905" y="24145"/>
                  </a:lnTo>
                  <a:lnTo>
                    <a:pt x="79542" y="23508"/>
                  </a:lnTo>
                  <a:lnTo>
                    <a:pt x="80079" y="22770"/>
                  </a:lnTo>
                  <a:lnTo>
                    <a:pt x="80414" y="21932"/>
                  </a:lnTo>
                  <a:lnTo>
                    <a:pt x="80615" y="20993"/>
                  </a:lnTo>
                  <a:lnTo>
                    <a:pt x="80615" y="20523"/>
                  </a:lnTo>
                  <a:lnTo>
                    <a:pt x="80615" y="4695"/>
                  </a:lnTo>
                  <a:lnTo>
                    <a:pt x="80615" y="4226"/>
                  </a:lnTo>
                  <a:lnTo>
                    <a:pt x="80414" y="3287"/>
                  </a:lnTo>
                  <a:lnTo>
                    <a:pt x="80079" y="2449"/>
                  </a:lnTo>
                  <a:lnTo>
                    <a:pt x="79542" y="1711"/>
                  </a:lnTo>
                  <a:lnTo>
                    <a:pt x="78905" y="1074"/>
                  </a:lnTo>
                  <a:lnTo>
                    <a:pt x="78167" y="571"/>
                  </a:lnTo>
                  <a:lnTo>
                    <a:pt x="77329" y="202"/>
                  </a:lnTo>
                  <a:lnTo>
                    <a:pt x="7639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7054390" y="1879857"/>
              <a:ext cx="991331" cy="18"/>
            </a:xfrm>
            <a:custGeom>
              <a:avLst/>
              <a:gdLst/>
              <a:ahLst/>
              <a:cxnLst/>
              <a:rect l="l" t="t" r="r" b="b"/>
              <a:pathLst>
                <a:path w="54929" h="1" fill="none" extrusionOk="0">
                  <a:moveTo>
                    <a:pt x="1" y="1"/>
                  </a:moveTo>
                  <a:lnTo>
                    <a:pt x="54928" y="1"/>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7023529" y="1769118"/>
              <a:ext cx="718381" cy="110758"/>
            </a:xfrm>
            <a:custGeom>
              <a:avLst/>
              <a:gdLst/>
              <a:ahLst/>
              <a:cxnLst/>
              <a:rect l="l" t="t" r="r" b="b"/>
              <a:pathLst>
                <a:path w="39805" h="6137" fill="none" extrusionOk="0">
                  <a:moveTo>
                    <a:pt x="0" y="6137"/>
                  </a:moveTo>
                  <a:lnTo>
                    <a:pt x="8685" y="0"/>
                  </a:lnTo>
                  <a:lnTo>
                    <a:pt x="30784" y="0"/>
                  </a:lnTo>
                  <a:lnTo>
                    <a:pt x="39804" y="6137"/>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7710417" y="1848996"/>
              <a:ext cx="62354" cy="61740"/>
            </a:xfrm>
            <a:custGeom>
              <a:avLst/>
              <a:gdLst/>
              <a:ahLst/>
              <a:cxnLst/>
              <a:rect l="l" t="t" r="r" b="b"/>
              <a:pathLst>
                <a:path w="3455" h="3421" extrusionOk="0">
                  <a:moveTo>
                    <a:pt x="1443" y="0"/>
                  </a:moveTo>
                  <a:lnTo>
                    <a:pt x="940" y="168"/>
                  </a:lnTo>
                  <a:lnTo>
                    <a:pt x="370" y="604"/>
                  </a:lnTo>
                  <a:lnTo>
                    <a:pt x="1" y="1509"/>
                  </a:lnTo>
                  <a:lnTo>
                    <a:pt x="68" y="2247"/>
                  </a:lnTo>
                  <a:lnTo>
                    <a:pt x="336" y="2717"/>
                  </a:lnTo>
                  <a:lnTo>
                    <a:pt x="504" y="2918"/>
                  </a:lnTo>
                  <a:lnTo>
                    <a:pt x="705" y="3086"/>
                  </a:lnTo>
                  <a:lnTo>
                    <a:pt x="1174" y="3320"/>
                  </a:lnTo>
                  <a:lnTo>
                    <a:pt x="1912" y="3421"/>
                  </a:lnTo>
                  <a:lnTo>
                    <a:pt x="2818" y="3052"/>
                  </a:lnTo>
                  <a:lnTo>
                    <a:pt x="3253" y="2482"/>
                  </a:lnTo>
                  <a:lnTo>
                    <a:pt x="3421" y="1979"/>
                  </a:lnTo>
                  <a:lnTo>
                    <a:pt x="3455" y="1711"/>
                  </a:lnTo>
                  <a:lnTo>
                    <a:pt x="3421" y="1342"/>
                  </a:lnTo>
                  <a:lnTo>
                    <a:pt x="3153" y="738"/>
                  </a:lnTo>
                  <a:lnTo>
                    <a:pt x="2683"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7149410" y="1738239"/>
              <a:ext cx="61740" cy="61759"/>
            </a:xfrm>
            <a:custGeom>
              <a:avLst/>
              <a:gdLst/>
              <a:ahLst/>
              <a:cxnLst/>
              <a:rect l="l" t="t" r="r" b="b"/>
              <a:pathLst>
                <a:path w="3421" h="3422" extrusionOk="0">
                  <a:moveTo>
                    <a:pt x="1710" y="1"/>
                  </a:moveTo>
                  <a:lnTo>
                    <a:pt x="1342" y="34"/>
                  </a:lnTo>
                  <a:lnTo>
                    <a:pt x="738" y="303"/>
                  </a:lnTo>
                  <a:lnTo>
                    <a:pt x="269" y="739"/>
                  </a:lnTo>
                  <a:lnTo>
                    <a:pt x="0" y="1376"/>
                  </a:lnTo>
                  <a:lnTo>
                    <a:pt x="0" y="1711"/>
                  </a:lnTo>
                  <a:lnTo>
                    <a:pt x="0" y="2080"/>
                  </a:lnTo>
                  <a:lnTo>
                    <a:pt x="269" y="2684"/>
                  </a:lnTo>
                  <a:lnTo>
                    <a:pt x="738" y="3153"/>
                  </a:lnTo>
                  <a:lnTo>
                    <a:pt x="1342" y="3421"/>
                  </a:lnTo>
                  <a:lnTo>
                    <a:pt x="2046" y="3421"/>
                  </a:lnTo>
                  <a:lnTo>
                    <a:pt x="2649" y="3153"/>
                  </a:lnTo>
                  <a:lnTo>
                    <a:pt x="3119" y="2684"/>
                  </a:lnTo>
                  <a:lnTo>
                    <a:pt x="3387" y="2080"/>
                  </a:lnTo>
                  <a:lnTo>
                    <a:pt x="3421" y="1711"/>
                  </a:lnTo>
                  <a:lnTo>
                    <a:pt x="3387" y="1376"/>
                  </a:lnTo>
                  <a:lnTo>
                    <a:pt x="3119" y="739"/>
                  </a:lnTo>
                  <a:lnTo>
                    <a:pt x="2649" y="303"/>
                  </a:lnTo>
                  <a:lnTo>
                    <a:pt x="2046" y="34"/>
                  </a:lnTo>
                  <a:lnTo>
                    <a:pt x="1710"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7547628" y="1738239"/>
              <a:ext cx="62354" cy="62354"/>
            </a:xfrm>
            <a:custGeom>
              <a:avLst/>
              <a:gdLst/>
              <a:ahLst/>
              <a:cxnLst/>
              <a:rect l="l" t="t" r="r" b="b"/>
              <a:pathLst>
                <a:path w="3455" h="3455" extrusionOk="0">
                  <a:moveTo>
                    <a:pt x="1744" y="1"/>
                  </a:moveTo>
                  <a:lnTo>
                    <a:pt x="1442" y="34"/>
                  </a:lnTo>
                  <a:lnTo>
                    <a:pt x="939" y="169"/>
                  </a:lnTo>
                  <a:lnTo>
                    <a:pt x="369" y="638"/>
                  </a:lnTo>
                  <a:lnTo>
                    <a:pt x="0" y="1543"/>
                  </a:lnTo>
                  <a:lnTo>
                    <a:pt x="101" y="2281"/>
                  </a:lnTo>
                  <a:lnTo>
                    <a:pt x="336" y="2717"/>
                  </a:lnTo>
                  <a:lnTo>
                    <a:pt x="503" y="2952"/>
                  </a:lnTo>
                  <a:lnTo>
                    <a:pt x="738" y="3119"/>
                  </a:lnTo>
                  <a:lnTo>
                    <a:pt x="1174" y="3354"/>
                  </a:lnTo>
                  <a:lnTo>
                    <a:pt x="1912" y="3455"/>
                  </a:lnTo>
                  <a:lnTo>
                    <a:pt x="2817" y="3086"/>
                  </a:lnTo>
                  <a:lnTo>
                    <a:pt x="3286" y="2482"/>
                  </a:lnTo>
                  <a:lnTo>
                    <a:pt x="3421" y="2013"/>
                  </a:lnTo>
                  <a:lnTo>
                    <a:pt x="3454" y="1711"/>
                  </a:lnTo>
                  <a:lnTo>
                    <a:pt x="3421" y="1376"/>
                  </a:lnTo>
                  <a:lnTo>
                    <a:pt x="3152" y="772"/>
                  </a:lnTo>
                  <a:lnTo>
                    <a:pt x="2683" y="303"/>
                  </a:lnTo>
                  <a:lnTo>
                    <a:pt x="2079"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7023529" y="1879857"/>
              <a:ext cx="1022192" cy="110162"/>
            </a:xfrm>
            <a:custGeom>
              <a:avLst/>
              <a:gdLst/>
              <a:ahLst/>
              <a:cxnLst/>
              <a:rect l="l" t="t" r="r" b="b"/>
              <a:pathLst>
                <a:path w="56639" h="6104" fill="none" extrusionOk="0">
                  <a:moveTo>
                    <a:pt x="0" y="1"/>
                  </a:moveTo>
                  <a:lnTo>
                    <a:pt x="8685" y="6104"/>
                  </a:lnTo>
                  <a:lnTo>
                    <a:pt x="49395" y="6104"/>
                  </a:lnTo>
                  <a:lnTo>
                    <a:pt x="56638" y="1"/>
                  </a:lnTo>
                </a:path>
              </a:pathLst>
            </a:custGeom>
            <a:no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7388449" y="1959140"/>
              <a:ext cx="61759" cy="62354"/>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5" y="3354"/>
                  </a:lnTo>
                  <a:lnTo>
                    <a:pt x="1912" y="3454"/>
                  </a:lnTo>
                  <a:lnTo>
                    <a:pt x="2818" y="3052"/>
                  </a:lnTo>
                  <a:lnTo>
                    <a:pt x="3254" y="2482"/>
                  </a:lnTo>
                  <a:lnTo>
                    <a:pt x="3421" y="1979"/>
                  </a:lnTo>
                  <a:lnTo>
                    <a:pt x="3421" y="1711"/>
                  </a:lnTo>
                  <a:lnTo>
                    <a:pt x="3421" y="1375"/>
                  </a:lnTo>
                  <a:lnTo>
                    <a:pt x="3153" y="738"/>
                  </a:lnTo>
                  <a:lnTo>
                    <a:pt x="2684" y="269"/>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7148796" y="1959140"/>
              <a:ext cx="62354" cy="62354"/>
            </a:xfrm>
            <a:custGeom>
              <a:avLst/>
              <a:gdLst/>
              <a:ahLst/>
              <a:cxnLst/>
              <a:rect l="l" t="t" r="r" b="b"/>
              <a:pathLst>
                <a:path w="3455" h="3455" extrusionOk="0">
                  <a:moveTo>
                    <a:pt x="1443" y="1"/>
                  </a:moveTo>
                  <a:lnTo>
                    <a:pt x="973" y="168"/>
                  </a:lnTo>
                  <a:lnTo>
                    <a:pt x="370" y="638"/>
                  </a:lnTo>
                  <a:lnTo>
                    <a:pt x="1" y="1510"/>
                  </a:lnTo>
                  <a:lnTo>
                    <a:pt x="101" y="2247"/>
                  </a:lnTo>
                  <a:lnTo>
                    <a:pt x="336" y="2717"/>
                  </a:lnTo>
                  <a:lnTo>
                    <a:pt x="504" y="2918"/>
                  </a:lnTo>
                  <a:lnTo>
                    <a:pt x="738" y="3119"/>
                  </a:lnTo>
                  <a:lnTo>
                    <a:pt x="1174" y="3354"/>
                  </a:lnTo>
                  <a:lnTo>
                    <a:pt x="1912" y="3454"/>
                  </a:lnTo>
                  <a:lnTo>
                    <a:pt x="2818" y="3052"/>
                  </a:lnTo>
                  <a:lnTo>
                    <a:pt x="3287" y="2482"/>
                  </a:lnTo>
                  <a:lnTo>
                    <a:pt x="3421" y="1979"/>
                  </a:lnTo>
                  <a:lnTo>
                    <a:pt x="3455" y="1711"/>
                  </a:lnTo>
                  <a:lnTo>
                    <a:pt x="3421" y="1375"/>
                  </a:lnTo>
                  <a:lnTo>
                    <a:pt x="3153" y="738"/>
                  </a:lnTo>
                  <a:lnTo>
                    <a:pt x="2683" y="269"/>
                  </a:lnTo>
                  <a:lnTo>
                    <a:pt x="2080" y="34"/>
                  </a:lnTo>
                  <a:lnTo>
                    <a:pt x="1744"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7884106" y="1959140"/>
              <a:ext cx="61759" cy="62354"/>
            </a:xfrm>
            <a:custGeom>
              <a:avLst/>
              <a:gdLst/>
              <a:ahLst/>
              <a:cxnLst/>
              <a:rect l="l" t="t" r="r" b="b"/>
              <a:pathLst>
                <a:path w="3422" h="3455" extrusionOk="0">
                  <a:moveTo>
                    <a:pt x="1443" y="1"/>
                  </a:moveTo>
                  <a:lnTo>
                    <a:pt x="940" y="168"/>
                  </a:lnTo>
                  <a:lnTo>
                    <a:pt x="370" y="638"/>
                  </a:lnTo>
                  <a:lnTo>
                    <a:pt x="1" y="1510"/>
                  </a:lnTo>
                  <a:lnTo>
                    <a:pt x="68" y="2247"/>
                  </a:lnTo>
                  <a:lnTo>
                    <a:pt x="303" y="2717"/>
                  </a:lnTo>
                  <a:lnTo>
                    <a:pt x="504" y="2918"/>
                  </a:lnTo>
                  <a:lnTo>
                    <a:pt x="705" y="3119"/>
                  </a:lnTo>
                  <a:lnTo>
                    <a:pt x="1174" y="3354"/>
                  </a:lnTo>
                  <a:lnTo>
                    <a:pt x="1912" y="3454"/>
                  </a:lnTo>
                  <a:lnTo>
                    <a:pt x="2818" y="3052"/>
                  </a:lnTo>
                  <a:lnTo>
                    <a:pt x="3254" y="2482"/>
                  </a:lnTo>
                  <a:lnTo>
                    <a:pt x="3421" y="1979"/>
                  </a:lnTo>
                  <a:lnTo>
                    <a:pt x="3421" y="1711"/>
                  </a:lnTo>
                  <a:lnTo>
                    <a:pt x="3421" y="1375"/>
                  </a:lnTo>
                  <a:lnTo>
                    <a:pt x="3153" y="738"/>
                  </a:lnTo>
                  <a:lnTo>
                    <a:pt x="2683" y="269"/>
                  </a:lnTo>
                  <a:lnTo>
                    <a:pt x="2080" y="34"/>
                  </a:lnTo>
                  <a:lnTo>
                    <a:pt x="1711"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8014824" y="1848382"/>
              <a:ext cx="61759" cy="62354"/>
            </a:xfrm>
            <a:custGeom>
              <a:avLst/>
              <a:gdLst/>
              <a:ahLst/>
              <a:cxnLst/>
              <a:rect l="l" t="t" r="r" b="b"/>
              <a:pathLst>
                <a:path w="3422" h="3455" extrusionOk="0">
                  <a:moveTo>
                    <a:pt x="1711" y="1"/>
                  </a:moveTo>
                  <a:lnTo>
                    <a:pt x="1376" y="34"/>
                  </a:lnTo>
                  <a:lnTo>
                    <a:pt x="772" y="303"/>
                  </a:lnTo>
                  <a:lnTo>
                    <a:pt x="303" y="772"/>
                  </a:lnTo>
                  <a:lnTo>
                    <a:pt x="35" y="1376"/>
                  </a:lnTo>
                  <a:lnTo>
                    <a:pt x="1" y="1745"/>
                  </a:lnTo>
                  <a:lnTo>
                    <a:pt x="35" y="2080"/>
                  </a:lnTo>
                  <a:lnTo>
                    <a:pt x="303" y="2684"/>
                  </a:lnTo>
                  <a:lnTo>
                    <a:pt x="772" y="3153"/>
                  </a:lnTo>
                  <a:lnTo>
                    <a:pt x="1376" y="3421"/>
                  </a:lnTo>
                  <a:lnTo>
                    <a:pt x="1711" y="3455"/>
                  </a:lnTo>
                  <a:lnTo>
                    <a:pt x="2080" y="3421"/>
                  </a:lnTo>
                  <a:lnTo>
                    <a:pt x="2684" y="3153"/>
                  </a:lnTo>
                  <a:lnTo>
                    <a:pt x="3153" y="2684"/>
                  </a:lnTo>
                  <a:lnTo>
                    <a:pt x="3421" y="2080"/>
                  </a:lnTo>
                  <a:lnTo>
                    <a:pt x="3421" y="1745"/>
                  </a:lnTo>
                  <a:lnTo>
                    <a:pt x="3421" y="1376"/>
                  </a:lnTo>
                  <a:lnTo>
                    <a:pt x="3153" y="772"/>
                  </a:lnTo>
                  <a:lnTo>
                    <a:pt x="2684" y="303"/>
                  </a:lnTo>
                  <a:lnTo>
                    <a:pt x="2080" y="34"/>
                  </a:lnTo>
                  <a:lnTo>
                    <a:pt x="1711"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6992054" y="1848996"/>
              <a:ext cx="62354" cy="61740"/>
            </a:xfrm>
            <a:custGeom>
              <a:avLst/>
              <a:gdLst/>
              <a:ahLst/>
              <a:cxnLst/>
              <a:rect l="l" t="t" r="r" b="b"/>
              <a:pathLst>
                <a:path w="3455" h="3421" extrusionOk="0">
                  <a:moveTo>
                    <a:pt x="1476" y="0"/>
                  </a:moveTo>
                  <a:lnTo>
                    <a:pt x="973" y="168"/>
                  </a:lnTo>
                  <a:lnTo>
                    <a:pt x="369" y="604"/>
                  </a:lnTo>
                  <a:lnTo>
                    <a:pt x="1" y="1509"/>
                  </a:lnTo>
                  <a:lnTo>
                    <a:pt x="101" y="2247"/>
                  </a:lnTo>
                  <a:lnTo>
                    <a:pt x="336" y="2717"/>
                  </a:lnTo>
                  <a:lnTo>
                    <a:pt x="537" y="2918"/>
                  </a:lnTo>
                  <a:lnTo>
                    <a:pt x="738" y="3086"/>
                  </a:lnTo>
                  <a:lnTo>
                    <a:pt x="1208" y="3320"/>
                  </a:lnTo>
                  <a:lnTo>
                    <a:pt x="1946" y="3421"/>
                  </a:lnTo>
                  <a:lnTo>
                    <a:pt x="2817" y="3052"/>
                  </a:lnTo>
                  <a:lnTo>
                    <a:pt x="3287" y="2482"/>
                  </a:lnTo>
                  <a:lnTo>
                    <a:pt x="3455" y="1979"/>
                  </a:lnTo>
                  <a:lnTo>
                    <a:pt x="3455" y="1711"/>
                  </a:lnTo>
                  <a:lnTo>
                    <a:pt x="3421" y="1342"/>
                  </a:lnTo>
                  <a:lnTo>
                    <a:pt x="3186" y="738"/>
                  </a:lnTo>
                  <a:lnTo>
                    <a:pt x="2717" y="269"/>
                  </a:lnTo>
                  <a:lnTo>
                    <a:pt x="2080"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5296311" y="2612748"/>
              <a:ext cx="910226" cy="910226"/>
            </a:xfrm>
            <a:custGeom>
              <a:avLst/>
              <a:gdLst/>
              <a:ahLst/>
              <a:cxnLst/>
              <a:rect l="l" t="t" r="r" b="b"/>
              <a:pathLst>
                <a:path w="50435" h="50435" extrusionOk="0">
                  <a:moveTo>
                    <a:pt x="4225" y="1"/>
                  </a:moveTo>
                  <a:lnTo>
                    <a:pt x="3320" y="202"/>
                  </a:lnTo>
                  <a:lnTo>
                    <a:pt x="2448" y="537"/>
                  </a:lnTo>
                  <a:lnTo>
                    <a:pt x="1710" y="1074"/>
                  </a:lnTo>
                  <a:lnTo>
                    <a:pt x="1073" y="1711"/>
                  </a:lnTo>
                  <a:lnTo>
                    <a:pt x="570" y="2448"/>
                  </a:lnTo>
                  <a:lnTo>
                    <a:pt x="201" y="3287"/>
                  </a:lnTo>
                  <a:lnTo>
                    <a:pt x="34" y="4226"/>
                  </a:lnTo>
                  <a:lnTo>
                    <a:pt x="0" y="4695"/>
                  </a:lnTo>
                  <a:lnTo>
                    <a:pt x="0" y="45707"/>
                  </a:lnTo>
                  <a:lnTo>
                    <a:pt x="34" y="46210"/>
                  </a:lnTo>
                  <a:lnTo>
                    <a:pt x="201" y="47115"/>
                  </a:lnTo>
                  <a:lnTo>
                    <a:pt x="570" y="47953"/>
                  </a:lnTo>
                  <a:lnTo>
                    <a:pt x="1073" y="48725"/>
                  </a:lnTo>
                  <a:lnTo>
                    <a:pt x="1710" y="49362"/>
                  </a:lnTo>
                  <a:lnTo>
                    <a:pt x="2448" y="49865"/>
                  </a:lnTo>
                  <a:lnTo>
                    <a:pt x="3320" y="50234"/>
                  </a:lnTo>
                  <a:lnTo>
                    <a:pt x="4225" y="50401"/>
                  </a:lnTo>
                  <a:lnTo>
                    <a:pt x="4728" y="50435"/>
                  </a:lnTo>
                  <a:lnTo>
                    <a:pt x="45740" y="50435"/>
                  </a:lnTo>
                  <a:lnTo>
                    <a:pt x="46209" y="50401"/>
                  </a:lnTo>
                  <a:lnTo>
                    <a:pt x="47148" y="50234"/>
                  </a:lnTo>
                  <a:lnTo>
                    <a:pt x="47986" y="49865"/>
                  </a:lnTo>
                  <a:lnTo>
                    <a:pt x="48724" y="49362"/>
                  </a:lnTo>
                  <a:lnTo>
                    <a:pt x="49361" y="48725"/>
                  </a:lnTo>
                  <a:lnTo>
                    <a:pt x="49864" y="47953"/>
                  </a:lnTo>
                  <a:lnTo>
                    <a:pt x="50233" y="47115"/>
                  </a:lnTo>
                  <a:lnTo>
                    <a:pt x="50434" y="46210"/>
                  </a:lnTo>
                  <a:lnTo>
                    <a:pt x="50434" y="45707"/>
                  </a:lnTo>
                  <a:lnTo>
                    <a:pt x="50434" y="4695"/>
                  </a:lnTo>
                  <a:lnTo>
                    <a:pt x="50434" y="4226"/>
                  </a:lnTo>
                  <a:lnTo>
                    <a:pt x="50233" y="3287"/>
                  </a:lnTo>
                  <a:lnTo>
                    <a:pt x="49864" y="2448"/>
                  </a:lnTo>
                  <a:lnTo>
                    <a:pt x="49361" y="1711"/>
                  </a:lnTo>
                  <a:lnTo>
                    <a:pt x="48724" y="1074"/>
                  </a:lnTo>
                  <a:lnTo>
                    <a:pt x="47986" y="537"/>
                  </a:lnTo>
                  <a:lnTo>
                    <a:pt x="47148" y="202"/>
                  </a:lnTo>
                  <a:lnTo>
                    <a:pt x="46209"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5519613" y="3132011"/>
              <a:ext cx="534405" cy="229384"/>
            </a:xfrm>
            <a:custGeom>
              <a:avLst/>
              <a:gdLst/>
              <a:ahLst/>
              <a:cxnLst/>
              <a:rect l="l" t="t" r="r" b="b"/>
              <a:pathLst>
                <a:path w="29611" h="12710" fill="none" extrusionOk="0">
                  <a:moveTo>
                    <a:pt x="6540" y="0"/>
                  </a:moveTo>
                  <a:lnTo>
                    <a:pt x="1" y="12709"/>
                  </a:lnTo>
                  <a:lnTo>
                    <a:pt x="29611" y="12709"/>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5804673" y="2785842"/>
              <a:ext cx="249344" cy="240880"/>
            </a:xfrm>
            <a:custGeom>
              <a:avLst/>
              <a:gdLst/>
              <a:ahLst/>
              <a:cxnLst/>
              <a:rect l="l" t="t" r="r" b="b"/>
              <a:pathLst>
                <a:path w="13816" h="13347" fill="none" extrusionOk="0">
                  <a:moveTo>
                    <a:pt x="13816" y="0"/>
                  </a:moveTo>
                  <a:lnTo>
                    <a:pt x="0" y="9188"/>
                  </a:lnTo>
                  <a:lnTo>
                    <a:pt x="13816" y="13346"/>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5995309" y="2727133"/>
              <a:ext cx="117417" cy="118031"/>
            </a:xfrm>
            <a:custGeom>
              <a:avLst/>
              <a:gdLst/>
              <a:ahLst/>
              <a:cxnLst/>
              <a:rect l="l" t="t" r="r" b="b"/>
              <a:pathLst>
                <a:path w="6506" h="6540" extrusionOk="0">
                  <a:moveTo>
                    <a:pt x="0" y="0"/>
                  </a:moveTo>
                  <a:lnTo>
                    <a:pt x="0" y="6539"/>
                  </a:lnTo>
                  <a:lnTo>
                    <a:pt x="6506" y="6539"/>
                  </a:lnTo>
                  <a:lnTo>
                    <a:pt x="6506"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5995309" y="2967995"/>
              <a:ext cx="117417" cy="118031"/>
            </a:xfrm>
            <a:custGeom>
              <a:avLst/>
              <a:gdLst/>
              <a:ahLst/>
              <a:cxnLst/>
              <a:rect l="l" t="t" r="r" b="b"/>
              <a:pathLst>
                <a:path w="6506" h="6540" extrusionOk="0">
                  <a:moveTo>
                    <a:pt x="0" y="1"/>
                  </a:moveTo>
                  <a:lnTo>
                    <a:pt x="0" y="6540"/>
                  </a:lnTo>
                  <a:lnTo>
                    <a:pt x="6506" y="6540"/>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5745964" y="2892954"/>
              <a:ext cx="118031" cy="118031"/>
            </a:xfrm>
            <a:custGeom>
              <a:avLst/>
              <a:gdLst/>
              <a:ahLst/>
              <a:cxnLst/>
              <a:rect l="l" t="t" r="r" b="b"/>
              <a:pathLst>
                <a:path w="6540" h="6540" extrusionOk="0">
                  <a:moveTo>
                    <a:pt x="0" y="1"/>
                  </a:moveTo>
                  <a:lnTo>
                    <a:pt x="0" y="6540"/>
                  </a:lnTo>
                  <a:lnTo>
                    <a:pt x="6539" y="6540"/>
                  </a:lnTo>
                  <a:lnTo>
                    <a:pt x="6539"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5578935" y="3073302"/>
              <a:ext cx="118031" cy="118031"/>
            </a:xfrm>
            <a:custGeom>
              <a:avLst/>
              <a:gdLst/>
              <a:ahLst/>
              <a:cxnLst/>
              <a:rect l="l" t="t" r="r" b="b"/>
              <a:pathLst>
                <a:path w="6540" h="6540" extrusionOk="0">
                  <a:moveTo>
                    <a:pt x="0" y="0"/>
                  </a:moveTo>
                  <a:lnTo>
                    <a:pt x="0" y="6539"/>
                  </a:lnTo>
                  <a:lnTo>
                    <a:pt x="6539" y="6539"/>
                  </a:lnTo>
                  <a:lnTo>
                    <a:pt x="6539" y="0"/>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5460922" y="3302668"/>
              <a:ext cx="118031" cy="117435"/>
            </a:xfrm>
            <a:custGeom>
              <a:avLst/>
              <a:gdLst/>
              <a:ahLst/>
              <a:cxnLst/>
              <a:rect l="l" t="t" r="r" b="b"/>
              <a:pathLst>
                <a:path w="6540" h="6507" extrusionOk="0">
                  <a:moveTo>
                    <a:pt x="0" y="1"/>
                  </a:moveTo>
                  <a:lnTo>
                    <a:pt x="0" y="6506"/>
                  </a:lnTo>
                  <a:lnTo>
                    <a:pt x="6539" y="6506"/>
                  </a:lnTo>
                  <a:lnTo>
                    <a:pt x="6539" y="1"/>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5995309" y="3302668"/>
              <a:ext cx="117417" cy="117435"/>
            </a:xfrm>
            <a:custGeom>
              <a:avLst/>
              <a:gdLst/>
              <a:ahLst/>
              <a:cxnLst/>
              <a:rect l="l" t="t" r="r" b="b"/>
              <a:pathLst>
                <a:path w="6506" h="6507" extrusionOk="0">
                  <a:moveTo>
                    <a:pt x="0" y="1"/>
                  </a:moveTo>
                  <a:lnTo>
                    <a:pt x="0" y="6506"/>
                  </a:lnTo>
                  <a:lnTo>
                    <a:pt x="6506" y="6506"/>
                  </a:lnTo>
                  <a:lnTo>
                    <a:pt x="6506" y="1"/>
                  </a:lnTo>
                  <a:close/>
                </a:path>
              </a:pathLst>
            </a:custGeom>
            <a:solidFill>
              <a:srgbClr val="6EDBFC"/>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4864795" y="2255678"/>
              <a:ext cx="910226" cy="910244"/>
            </a:xfrm>
            <a:custGeom>
              <a:avLst/>
              <a:gdLst/>
              <a:ahLst/>
              <a:cxnLst/>
              <a:rect l="l" t="t" r="r" b="b"/>
              <a:pathLst>
                <a:path w="50435" h="50436" extrusionOk="0">
                  <a:moveTo>
                    <a:pt x="4695" y="1"/>
                  </a:moveTo>
                  <a:lnTo>
                    <a:pt x="4226" y="34"/>
                  </a:lnTo>
                  <a:lnTo>
                    <a:pt x="3287" y="202"/>
                  </a:lnTo>
                  <a:lnTo>
                    <a:pt x="2449" y="571"/>
                  </a:lnTo>
                  <a:lnTo>
                    <a:pt x="1711" y="1074"/>
                  </a:lnTo>
                  <a:lnTo>
                    <a:pt x="1074" y="1711"/>
                  </a:lnTo>
                  <a:lnTo>
                    <a:pt x="571" y="2482"/>
                  </a:lnTo>
                  <a:lnTo>
                    <a:pt x="202" y="3321"/>
                  </a:lnTo>
                  <a:lnTo>
                    <a:pt x="34" y="4226"/>
                  </a:lnTo>
                  <a:lnTo>
                    <a:pt x="1" y="4729"/>
                  </a:lnTo>
                  <a:lnTo>
                    <a:pt x="1" y="45740"/>
                  </a:lnTo>
                  <a:lnTo>
                    <a:pt x="34" y="46210"/>
                  </a:lnTo>
                  <a:lnTo>
                    <a:pt x="202" y="47149"/>
                  </a:lnTo>
                  <a:lnTo>
                    <a:pt x="571" y="47987"/>
                  </a:lnTo>
                  <a:lnTo>
                    <a:pt x="1074" y="48725"/>
                  </a:lnTo>
                  <a:lnTo>
                    <a:pt x="1711" y="49362"/>
                  </a:lnTo>
                  <a:lnTo>
                    <a:pt x="2449" y="49899"/>
                  </a:lnTo>
                  <a:lnTo>
                    <a:pt x="3287" y="50234"/>
                  </a:lnTo>
                  <a:lnTo>
                    <a:pt x="4226" y="50435"/>
                  </a:lnTo>
                  <a:lnTo>
                    <a:pt x="46210" y="50435"/>
                  </a:lnTo>
                  <a:lnTo>
                    <a:pt x="47149" y="50234"/>
                  </a:lnTo>
                  <a:lnTo>
                    <a:pt x="47987" y="49899"/>
                  </a:lnTo>
                  <a:lnTo>
                    <a:pt x="48725" y="49362"/>
                  </a:lnTo>
                  <a:lnTo>
                    <a:pt x="49362" y="48725"/>
                  </a:lnTo>
                  <a:lnTo>
                    <a:pt x="49865" y="47987"/>
                  </a:lnTo>
                  <a:lnTo>
                    <a:pt x="50234" y="47149"/>
                  </a:lnTo>
                  <a:lnTo>
                    <a:pt x="50435" y="46210"/>
                  </a:lnTo>
                  <a:lnTo>
                    <a:pt x="50435" y="45740"/>
                  </a:lnTo>
                  <a:lnTo>
                    <a:pt x="50435" y="4729"/>
                  </a:lnTo>
                  <a:lnTo>
                    <a:pt x="50435" y="4226"/>
                  </a:lnTo>
                  <a:lnTo>
                    <a:pt x="50234" y="3321"/>
                  </a:lnTo>
                  <a:lnTo>
                    <a:pt x="49865" y="2482"/>
                  </a:lnTo>
                  <a:lnTo>
                    <a:pt x="49362" y="1711"/>
                  </a:lnTo>
                  <a:lnTo>
                    <a:pt x="48725" y="1074"/>
                  </a:lnTo>
                  <a:lnTo>
                    <a:pt x="47987" y="571"/>
                  </a:lnTo>
                  <a:lnTo>
                    <a:pt x="47149" y="202"/>
                  </a:lnTo>
                  <a:lnTo>
                    <a:pt x="46210" y="34"/>
                  </a:lnTo>
                  <a:lnTo>
                    <a:pt x="45740" y="1"/>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961024" y="2344039"/>
              <a:ext cx="605818" cy="46617"/>
            </a:xfrm>
            <a:custGeom>
              <a:avLst/>
              <a:gdLst/>
              <a:ahLst/>
              <a:cxnLst/>
              <a:rect l="l" t="t" r="r" b="b"/>
              <a:pathLst>
                <a:path w="33568" h="2583" extrusionOk="0">
                  <a:moveTo>
                    <a:pt x="1" y="1"/>
                  </a:moveTo>
                  <a:lnTo>
                    <a:pt x="1" y="2583"/>
                  </a:lnTo>
                  <a:lnTo>
                    <a:pt x="33568" y="2583"/>
                  </a:lnTo>
                  <a:lnTo>
                    <a:pt x="33568"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4961024" y="2420903"/>
              <a:ext cx="349815" cy="47230"/>
            </a:xfrm>
            <a:custGeom>
              <a:avLst/>
              <a:gdLst/>
              <a:ahLst/>
              <a:cxnLst/>
              <a:rect l="l" t="t" r="r" b="b"/>
              <a:pathLst>
                <a:path w="19383" h="2617" extrusionOk="0">
                  <a:moveTo>
                    <a:pt x="1" y="0"/>
                  </a:moveTo>
                  <a:lnTo>
                    <a:pt x="1" y="2616"/>
                  </a:lnTo>
                  <a:lnTo>
                    <a:pt x="19383" y="2616"/>
                  </a:lnTo>
                  <a:lnTo>
                    <a:pt x="1938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4961024" y="2498363"/>
              <a:ext cx="203973" cy="47230"/>
            </a:xfrm>
            <a:custGeom>
              <a:avLst/>
              <a:gdLst/>
              <a:ahLst/>
              <a:cxnLst/>
              <a:rect l="l" t="t" r="r" b="b"/>
              <a:pathLst>
                <a:path w="11302" h="2617" extrusionOk="0">
                  <a:moveTo>
                    <a:pt x="1" y="1"/>
                  </a:moveTo>
                  <a:lnTo>
                    <a:pt x="1" y="2616"/>
                  </a:lnTo>
                  <a:lnTo>
                    <a:pt x="11301" y="2616"/>
                  </a:lnTo>
                  <a:lnTo>
                    <a:pt x="11301"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4961024" y="2575841"/>
              <a:ext cx="335305" cy="46617"/>
            </a:xfrm>
            <a:custGeom>
              <a:avLst/>
              <a:gdLst/>
              <a:ahLst/>
              <a:cxnLst/>
              <a:rect l="l" t="t" r="r" b="b"/>
              <a:pathLst>
                <a:path w="18579" h="2583" extrusionOk="0">
                  <a:moveTo>
                    <a:pt x="1" y="0"/>
                  </a:moveTo>
                  <a:lnTo>
                    <a:pt x="1" y="2582"/>
                  </a:lnTo>
                  <a:lnTo>
                    <a:pt x="18578" y="2582"/>
                  </a:lnTo>
                  <a:lnTo>
                    <a:pt x="1857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4961024" y="2652687"/>
              <a:ext cx="522908" cy="47230"/>
            </a:xfrm>
            <a:custGeom>
              <a:avLst/>
              <a:gdLst/>
              <a:ahLst/>
              <a:cxnLst/>
              <a:rect l="l" t="t" r="r" b="b"/>
              <a:pathLst>
                <a:path w="28974" h="2617" extrusionOk="0">
                  <a:moveTo>
                    <a:pt x="1" y="1"/>
                  </a:moveTo>
                  <a:lnTo>
                    <a:pt x="1" y="2616"/>
                  </a:lnTo>
                  <a:lnTo>
                    <a:pt x="28973" y="2616"/>
                  </a:lnTo>
                  <a:lnTo>
                    <a:pt x="2897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961024" y="2730165"/>
              <a:ext cx="349815" cy="46617"/>
            </a:xfrm>
            <a:custGeom>
              <a:avLst/>
              <a:gdLst/>
              <a:ahLst/>
              <a:cxnLst/>
              <a:rect l="l" t="t" r="r" b="b"/>
              <a:pathLst>
                <a:path w="19383" h="2583" extrusionOk="0">
                  <a:moveTo>
                    <a:pt x="1" y="0"/>
                  </a:moveTo>
                  <a:lnTo>
                    <a:pt x="1" y="2582"/>
                  </a:lnTo>
                  <a:lnTo>
                    <a:pt x="19383" y="2582"/>
                  </a:lnTo>
                  <a:lnTo>
                    <a:pt x="19383"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961024" y="2807012"/>
              <a:ext cx="243912" cy="47230"/>
            </a:xfrm>
            <a:custGeom>
              <a:avLst/>
              <a:gdLst/>
              <a:ahLst/>
              <a:cxnLst/>
              <a:rect l="l" t="t" r="r" b="b"/>
              <a:pathLst>
                <a:path w="13515" h="2617" extrusionOk="0">
                  <a:moveTo>
                    <a:pt x="1" y="1"/>
                  </a:moveTo>
                  <a:lnTo>
                    <a:pt x="1" y="2616"/>
                  </a:lnTo>
                  <a:lnTo>
                    <a:pt x="13515" y="2616"/>
                  </a:lnTo>
                  <a:lnTo>
                    <a:pt x="13515"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961024" y="2884489"/>
              <a:ext cx="395204" cy="47212"/>
            </a:xfrm>
            <a:custGeom>
              <a:avLst/>
              <a:gdLst/>
              <a:ahLst/>
              <a:cxnLst/>
              <a:rect l="l" t="t" r="r" b="b"/>
              <a:pathLst>
                <a:path w="21898" h="2616" extrusionOk="0">
                  <a:moveTo>
                    <a:pt x="1" y="0"/>
                  </a:moveTo>
                  <a:lnTo>
                    <a:pt x="1" y="2616"/>
                  </a:lnTo>
                  <a:lnTo>
                    <a:pt x="21898" y="2616"/>
                  </a:lnTo>
                  <a:lnTo>
                    <a:pt x="2189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961024" y="2961336"/>
              <a:ext cx="479342" cy="47230"/>
            </a:xfrm>
            <a:custGeom>
              <a:avLst/>
              <a:gdLst/>
              <a:ahLst/>
              <a:cxnLst/>
              <a:rect l="l" t="t" r="r" b="b"/>
              <a:pathLst>
                <a:path w="26560" h="2617" extrusionOk="0">
                  <a:moveTo>
                    <a:pt x="1" y="1"/>
                  </a:moveTo>
                  <a:lnTo>
                    <a:pt x="1" y="2616"/>
                  </a:lnTo>
                  <a:lnTo>
                    <a:pt x="26559" y="2616"/>
                  </a:lnTo>
                  <a:lnTo>
                    <a:pt x="2655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961024" y="3038814"/>
              <a:ext cx="605818" cy="47212"/>
            </a:xfrm>
            <a:custGeom>
              <a:avLst/>
              <a:gdLst/>
              <a:ahLst/>
              <a:cxnLst/>
              <a:rect l="l" t="t" r="r" b="b"/>
              <a:pathLst>
                <a:path w="33568" h="2616" extrusionOk="0">
                  <a:moveTo>
                    <a:pt x="1" y="0"/>
                  </a:moveTo>
                  <a:lnTo>
                    <a:pt x="1" y="2616"/>
                  </a:lnTo>
                  <a:lnTo>
                    <a:pt x="33568" y="2616"/>
                  </a:lnTo>
                  <a:lnTo>
                    <a:pt x="33568"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961024" y="2344039"/>
              <a:ext cx="605818" cy="46617"/>
            </a:xfrm>
            <a:custGeom>
              <a:avLst/>
              <a:gdLst/>
              <a:ahLst/>
              <a:cxnLst/>
              <a:rect l="l" t="t" r="r" b="b"/>
              <a:pathLst>
                <a:path w="33568" h="2583" extrusionOk="0">
                  <a:moveTo>
                    <a:pt x="1" y="1"/>
                  </a:moveTo>
                  <a:lnTo>
                    <a:pt x="1" y="2583"/>
                  </a:lnTo>
                  <a:lnTo>
                    <a:pt x="33568" y="2583"/>
                  </a:lnTo>
                  <a:lnTo>
                    <a:pt x="33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961024" y="2420903"/>
              <a:ext cx="349815" cy="47230"/>
            </a:xfrm>
            <a:custGeom>
              <a:avLst/>
              <a:gdLst/>
              <a:ahLst/>
              <a:cxnLst/>
              <a:rect l="l" t="t" r="r" b="b"/>
              <a:pathLst>
                <a:path w="19383" h="2617" extrusionOk="0">
                  <a:moveTo>
                    <a:pt x="1" y="0"/>
                  </a:moveTo>
                  <a:lnTo>
                    <a:pt x="1" y="2616"/>
                  </a:lnTo>
                  <a:lnTo>
                    <a:pt x="19383" y="2616"/>
                  </a:lnTo>
                  <a:lnTo>
                    <a:pt x="19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961024" y="2498363"/>
              <a:ext cx="203973" cy="47230"/>
            </a:xfrm>
            <a:custGeom>
              <a:avLst/>
              <a:gdLst/>
              <a:ahLst/>
              <a:cxnLst/>
              <a:rect l="l" t="t" r="r" b="b"/>
              <a:pathLst>
                <a:path w="11302" h="2617" extrusionOk="0">
                  <a:moveTo>
                    <a:pt x="1" y="1"/>
                  </a:moveTo>
                  <a:lnTo>
                    <a:pt x="1" y="2616"/>
                  </a:lnTo>
                  <a:lnTo>
                    <a:pt x="11301" y="2616"/>
                  </a:lnTo>
                  <a:lnTo>
                    <a:pt x="11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961024" y="2575841"/>
              <a:ext cx="335305" cy="46617"/>
            </a:xfrm>
            <a:custGeom>
              <a:avLst/>
              <a:gdLst/>
              <a:ahLst/>
              <a:cxnLst/>
              <a:rect l="l" t="t" r="r" b="b"/>
              <a:pathLst>
                <a:path w="18579" h="2583" extrusionOk="0">
                  <a:moveTo>
                    <a:pt x="1" y="0"/>
                  </a:moveTo>
                  <a:lnTo>
                    <a:pt x="1" y="2582"/>
                  </a:lnTo>
                  <a:lnTo>
                    <a:pt x="18578" y="2582"/>
                  </a:lnTo>
                  <a:lnTo>
                    <a:pt x="18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4961024" y="2652687"/>
              <a:ext cx="522908" cy="47230"/>
            </a:xfrm>
            <a:custGeom>
              <a:avLst/>
              <a:gdLst/>
              <a:ahLst/>
              <a:cxnLst/>
              <a:rect l="l" t="t" r="r" b="b"/>
              <a:pathLst>
                <a:path w="28974" h="2617" extrusionOk="0">
                  <a:moveTo>
                    <a:pt x="1" y="1"/>
                  </a:moveTo>
                  <a:lnTo>
                    <a:pt x="1" y="2616"/>
                  </a:lnTo>
                  <a:lnTo>
                    <a:pt x="28973" y="2616"/>
                  </a:lnTo>
                  <a:lnTo>
                    <a:pt x="289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4961024" y="2730165"/>
              <a:ext cx="349815" cy="46617"/>
            </a:xfrm>
            <a:custGeom>
              <a:avLst/>
              <a:gdLst/>
              <a:ahLst/>
              <a:cxnLst/>
              <a:rect l="l" t="t" r="r" b="b"/>
              <a:pathLst>
                <a:path w="19383" h="2583" extrusionOk="0">
                  <a:moveTo>
                    <a:pt x="1" y="0"/>
                  </a:moveTo>
                  <a:lnTo>
                    <a:pt x="1" y="2582"/>
                  </a:lnTo>
                  <a:lnTo>
                    <a:pt x="19383" y="2582"/>
                  </a:lnTo>
                  <a:lnTo>
                    <a:pt x="19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4961024" y="2807012"/>
              <a:ext cx="243912" cy="47230"/>
            </a:xfrm>
            <a:custGeom>
              <a:avLst/>
              <a:gdLst/>
              <a:ahLst/>
              <a:cxnLst/>
              <a:rect l="l" t="t" r="r" b="b"/>
              <a:pathLst>
                <a:path w="13515" h="2617" extrusionOk="0">
                  <a:moveTo>
                    <a:pt x="1" y="1"/>
                  </a:moveTo>
                  <a:lnTo>
                    <a:pt x="1" y="2616"/>
                  </a:lnTo>
                  <a:lnTo>
                    <a:pt x="13515" y="2616"/>
                  </a:lnTo>
                  <a:lnTo>
                    <a:pt x="135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4961024" y="2884489"/>
              <a:ext cx="395204" cy="47212"/>
            </a:xfrm>
            <a:custGeom>
              <a:avLst/>
              <a:gdLst/>
              <a:ahLst/>
              <a:cxnLst/>
              <a:rect l="l" t="t" r="r" b="b"/>
              <a:pathLst>
                <a:path w="21898" h="2616" extrusionOk="0">
                  <a:moveTo>
                    <a:pt x="1" y="0"/>
                  </a:moveTo>
                  <a:lnTo>
                    <a:pt x="1" y="2616"/>
                  </a:lnTo>
                  <a:lnTo>
                    <a:pt x="21898" y="2616"/>
                  </a:lnTo>
                  <a:lnTo>
                    <a:pt x="21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4961024" y="2961336"/>
              <a:ext cx="479342" cy="47230"/>
            </a:xfrm>
            <a:custGeom>
              <a:avLst/>
              <a:gdLst/>
              <a:ahLst/>
              <a:cxnLst/>
              <a:rect l="l" t="t" r="r" b="b"/>
              <a:pathLst>
                <a:path w="26560" h="2617" extrusionOk="0">
                  <a:moveTo>
                    <a:pt x="1" y="1"/>
                  </a:moveTo>
                  <a:lnTo>
                    <a:pt x="1" y="2616"/>
                  </a:lnTo>
                  <a:lnTo>
                    <a:pt x="26559" y="2616"/>
                  </a:lnTo>
                  <a:lnTo>
                    <a:pt x="265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4961024" y="3038814"/>
              <a:ext cx="605818" cy="47212"/>
            </a:xfrm>
            <a:custGeom>
              <a:avLst/>
              <a:gdLst/>
              <a:ahLst/>
              <a:cxnLst/>
              <a:rect l="l" t="t" r="r" b="b"/>
              <a:pathLst>
                <a:path w="33568" h="2616" extrusionOk="0">
                  <a:moveTo>
                    <a:pt x="1" y="0"/>
                  </a:moveTo>
                  <a:lnTo>
                    <a:pt x="1" y="2616"/>
                  </a:lnTo>
                  <a:lnTo>
                    <a:pt x="33568" y="2616"/>
                  </a:lnTo>
                  <a:lnTo>
                    <a:pt x="33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5310821" y="2176414"/>
              <a:ext cx="300798" cy="79896"/>
            </a:xfrm>
            <a:custGeom>
              <a:avLst/>
              <a:gdLst/>
              <a:ahLst/>
              <a:cxnLst/>
              <a:rect l="l" t="t" r="r" b="b"/>
              <a:pathLst>
                <a:path w="16667" h="4427" extrusionOk="0">
                  <a:moveTo>
                    <a:pt x="1778" y="0"/>
                  </a:moveTo>
                  <a:lnTo>
                    <a:pt x="973" y="335"/>
                  </a:lnTo>
                  <a:lnTo>
                    <a:pt x="370" y="939"/>
                  </a:lnTo>
                  <a:lnTo>
                    <a:pt x="34" y="1744"/>
                  </a:lnTo>
                  <a:lnTo>
                    <a:pt x="1" y="2213"/>
                  </a:lnTo>
                  <a:lnTo>
                    <a:pt x="1" y="4426"/>
                  </a:lnTo>
                  <a:lnTo>
                    <a:pt x="16667" y="4426"/>
                  </a:lnTo>
                  <a:lnTo>
                    <a:pt x="16667" y="2213"/>
                  </a:lnTo>
                  <a:lnTo>
                    <a:pt x="16633" y="1744"/>
                  </a:lnTo>
                  <a:lnTo>
                    <a:pt x="16298" y="939"/>
                  </a:lnTo>
                  <a:lnTo>
                    <a:pt x="15695" y="335"/>
                  </a:lnTo>
                  <a:lnTo>
                    <a:pt x="14890"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5160738" y="2176414"/>
              <a:ext cx="300798" cy="79896"/>
            </a:xfrm>
            <a:custGeom>
              <a:avLst/>
              <a:gdLst/>
              <a:ahLst/>
              <a:cxnLst/>
              <a:rect l="l" t="t" r="r" b="b"/>
              <a:pathLst>
                <a:path w="16667" h="4427" extrusionOk="0">
                  <a:moveTo>
                    <a:pt x="1811" y="0"/>
                  </a:moveTo>
                  <a:lnTo>
                    <a:pt x="1007" y="369"/>
                  </a:lnTo>
                  <a:lnTo>
                    <a:pt x="369" y="972"/>
                  </a:lnTo>
                  <a:lnTo>
                    <a:pt x="1" y="1811"/>
                  </a:lnTo>
                  <a:lnTo>
                    <a:pt x="1" y="2280"/>
                  </a:lnTo>
                  <a:lnTo>
                    <a:pt x="1" y="4426"/>
                  </a:lnTo>
                  <a:lnTo>
                    <a:pt x="16667" y="4426"/>
                  </a:lnTo>
                  <a:lnTo>
                    <a:pt x="16667" y="2280"/>
                  </a:lnTo>
                  <a:lnTo>
                    <a:pt x="16633" y="1811"/>
                  </a:lnTo>
                  <a:lnTo>
                    <a:pt x="16264" y="972"/>
                  </a:lnTo>
                  <a:lnTo>
                    <a:pt x="15661" y="369"/>
                  </a:lnTo>
                  <a:lnTo>
                    <a:pt x="14822" y="0"/>
                  </a:lnTo>
                  <a:close/>
                </a:path>
              </a:pathLst>
            </a:custGeom>
            <a:solidFill>
              <a:schemeClr val="accent3"/>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4996127" y="2176414"/>
              <a:ext cx="300798" cy="79283"/>
            </a:xfrm>
            <a:custGeom>
              <a:avLst/>
              <a:gdLst/>
              <a:ahLst/>
              <a:cxnLst/>
              <a:rect l="l" t="t" r="r" b="b"/>
              <a:pathLst>
                <a:path w="16667" h="4393" extrusionOk="0">
                  <a:moveTo>
                    <a:pt x="1711" y="0"/>
                  </a:moveTo>
                  <a:lnTo>
                    <a:pt x="939" y="335"/>
                  </a:lnTo>
                  <a:lnTo>
                    <a:pt x="336" y="905"/>
                  </a:lnTo>
                  <a:lnTo>
                    <a:pt x="34" y="1677"/>
                  </a:lnTo>
                  <a:lnTo>
                    <a:pt x="1" y="2113"/>
                  </a:lnTo>
                  <a:lnTo>
                    <a:pt x="1" y="4393"/>
                  </a:lnTo>
                  <a:lnTo>
                    <a:pt x="16667" y="4393"/>
                  </a:lnTo>
                  <a:lnTo>
                    <a:pt x="16667" y="2113"/>
                  </a:lnTo>
                  <a:lnTo>
                    <a:pt x="16633" y="1677"/>
                  </a:lnTo>
                  <a:lnTo>
                    <a:pt x="16298" y="905"/>
                  </a:lnTo>
                  <a:lnTo>
                    <a:pt x="15694" y="335"/>
                  </a:lnTo>
                  <a:lnTo>
                    <a:pt x="14923" y="0"/>
                  </a:lnTo>
                  <a:close/>
                </a:path>
              </a:pathLst>
            </a:custGeom>
            <a:solidFill>
              <a:srgbClr val="FFFFFF"/>
            </a:solidFill>
            <a:ln w="10900" cap="flat" cmpd="sng">
              <a:solidFill>
                <a:schemeClr val="dk2"/>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7870191" y="3844310"/>
              <a:ext cx="165243" cy="18"/>
            </a:xfrm>
            <a:custGeom>
              <a:avLst/>
              <a:gdLst/>
              <a:ahLst/>
              <a:cxnLst/>
              <a:rect l="l" t="t" r="r" b="b"/>
              <a:pathLst>
                <a:path w="9156" h="1" fill="none" extrusionOk="0">
                  <a:moveTo>
                    <a:pt x="1" y="1"/>
                  </a:moveTo>
                  <a:lnTo>
                    <a:pt x="9155"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5263627" y="3844310"/>
              <a:ext cx="2519431" cy="18"/>
            </a:xfrm>
            <a:custGeom>
              <a:avLst/>
              <a:gdLst/>
              <a:ahLst/>
              <a:cxnLst/>
              <a:rect l="l" t="t" r="r" b="b"/>
              <a:pathLst>
                <a:path w="139600" h="1" fill="none" extrusionOk="0">
                  <a:moveTo>
                    <a:pt x="0" y="1"/>
                  </a:moveTo>
                  <a:lnTo>
                    <a:pt x="13960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7818142" y="3714205"/>
              <a:ext cx="76269" cy="102889"/>
            </a:xfrm>
            <a:custGeom>
              <a:avLst/>
              <a:gdLst/>
              <a:ahLst/>
              <a:cxnLst/>
              <a:rect l="l" t="t" r="r" b="b"/>
              <a:pathLst>
                <a:path w="4226" h="5701" extrusionOk="0">
                  <a:moveTo>
                    <a:pt x="873" y="0"/>
                  </a:moveTo>
                  <a:lnTo>
                    <a:pt x="336" y="134"/>
                  </a:lnTo>
                  <a:lnTo>
                    <a:pt x="370" y="1845"/>
                  </a:lnTo>
                  <a:lnTo>
                    <a:pt x="571" y="1677"/>
                  </a:lnTo>
                  <a:lnTo>
                    <a:pt x="1644" y="1275"/>
                  </a:lnTo>
                  <a:lnTo>
                    <a:pt x="2247" y="1409"/>
                  </a:lnTo>
                  <a:lnTo>
                    <a:pt x="2616" y="1710"/>
                  </a:lnTo>
                  <a:lnTo>
                    <a:pt x="2750" y="1979"/>
                  </a:lnTo>
                  <a:lnTo>
                    <a:pt x="2851" y="2213"/>
                  </a:lnTo>
                  <a:lnTo>
                    <a:pt x="2918" y="2683"/>
                  </a:lnTo>
                  <a:lnTo>
                    <a:pt x="2683" y="3387"/>
                  </a:lnTo>
                  <a:lnTo>
                    <a:pt x="1879" y="4125"/>
                  </a:lnTo>
                  <a:lnTo>
                    <a:pt x="671" y="4594"/>
                  </a:lnTo>
                  <a:lnTo>
                    <a:pt x="1" y="4628"/>
                  </a:lnTo>
                  <a:lnTo>
                    <a:pt x="1" y="5701"/>
                  </a:lnTo>
                  <a:lnTo>
                    <a:pt x="504" y="5701"/>
                  </a:lnTo>
                  <a:lnTo>
                    <a:pt x="2382" y="5164"/>
                  </a:lnTo>
                  <a:lnTo>
                    <a:pt x="3119" y="4728"/>
                  </a:lnTo>
                  <a:lnTo>
                    <a:pt x="3723" y="4024"/>
                  </a:lnTo>
                  <a:lnTo>
                    <a:pt x="4125" y="3085"/>
                  </a:lnTo>
                  <a:lnTo>
                    <a:pt x="4192" y="2515"/>
                  </a:lnTo>
                  <a:lnTo>
                    <a:pt x="4226" y="1912"/>
                  </a:lnTo>
                  <a:lnTo>
                    <a:pt x="3958" y="1040"/>
                  </a:lnTo>
                  <a:lnTo>
                    <a:pt x="3421" y="470"/>
                  </a:lnTo>
                  <a:lnTo>
                    <a:pt x="2750" y="168"/>
                  </a:lnTo>
                  <a:lnTo>
                    <a:pt x="873" y="0"/>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7660190" y="3666993"/>
              <a:ext cx="183399" cy="177335"/>
            </a:xfrm>
            <a:custGeom>
              <a:avLst/>
              <a:gdLst/>
              <a:ahLst/>
              <a:cxnLst/>
              <a:rect l="l" t="t" r="r" b="b"/>
              <a:pathLst>
                <a:path w="10162" h="9826" extrusionOk="0">
                  <a:moveTo>
                    <a:pt x="0" y="1"/>
                  </a:moveTo>
                  <a:lnTo>
                    <a:pt x="1174" y="9826"/>
                  </a:lnTo>
                  <a:lnTo>
                    <a:pt x="8987" y="9826"/>
                  </a:lnTo>
                  <a:lnTo>
                    <a:pt x="10161" y="1"/>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7650499" y="3658529"/>
              <a:ext cx="202168" cy="19979"/>
            </a:xfrm>
            <a:custGeom>
              <a:avLst/>
              <a:gdLst/>
              <a:ahLst/>
              <a:cxnLst/>
              <a:rect l="l" t="t" r="r" b="b"/>
              <a:pathLst>
                <a:path w="11202" h="1107" extrusionOk="0">
                  <a:moveTo>
                    <a:pt x="537" y="0"/>
                  </a:moveTo>
                  <a:lnTo>
                    <a:pt x="336" y="34"/>
                  </a:lnTo>
                  <a:lnTo>
                    <a:pt x="34" y="302"/>
                  </a:lnTo>
                  <a:lnTo>
                    <a:pt x="1" y="537"/>
                  </a:lnTo>
                  <a:lnTo>
                    <a:pt x="1" y="570"/>
                  </a:lnTo>
                  <a:lnTo>
                    <a:pt x="34" y="805"/>
                  </a:lnTo>
                  <a:lnTo>
                    <a:pt x="336" y="1073"/>
                  </a:lnTo>
                  <a:lnTo>
                    <a:pt x="537" y="1107"/>
                  </a:lnTo>
                  <a:lnTo>
                    <a:pt x="10665" y="1107"/>
                  </a:lnTo>
                  <a:lnTo>
                    <a:pt x="10899" y="1073"/>
                  </a:lnTo>
                  <a:lnTo>
                    <a:pt x="11168" y="805"/>
                  </a:lnTo>
                  <a:lnTo>
                    <a:pt x="11201" y="570"/>
                  </a:lnTo>
                  <a:lnTo>
                    <a:pt x="11201" y="537"/>
                  </a:lnTo>
                  <a:lnTo>
                    <a:pt x="11168" y="302"/>
                  </a:lnTo>
                  <a:lnTo>
                    <a:pt x="10899" y="34"/>
                  </a:lnTo>
                  <a:lnTo>
                    <a:pt x="10665"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7678346" y="3305700"/>
              <a:ext cx="105325" cy="333482"/>
            </a:xfrm>
            <a:custGeom>
              <a:avLst/>
              <a:gdLst/>
              <a:ahLst/>
              <a:cxnLst/>
              <a:rect l="l" t="t" r="r" b="b"/>
              <a:pathLst>
                <a:path w="5836" h="18478" fill="none" extrusionOk="0">
                  <a:moveTo>
                    <a:pt x="2750" y="18477"/>
                  </a:moveTo>
                  <a:lnTo>
                    <a:pt x="3186" y="18209"/>
                  </a:lnTo>
                  <a:lnTo>
                    <a:pt x="4662" y="16767"/>
                  </a:lnTo>
                  <a:lnTo>
                    <a:pt x="5131" y="16029"/>
                  </a:lnTo>
                  <a:lnTo>
                    <a:pt x="5366" y="15191"/>
                  </a:lnTo>
                  <a:lnTo>
                    <a:pt x="5332" y="14285"/>
                  </a:lnTo>
                  <a:lnTo>
                    <a:pt x="5165" y="13850"/>
                  </a:lnTo>
                  <a:lnTo>
                    <a:pt x="4930" y="13380"/>
                  </a:lnTo>
                  <a:lnTo>
                    <a:pt x="4259" y="12508"/>
                  </a:lnTo>
                  <a:lnTo>
                    <a:pt x="3018" y="11234"/>
                  </a:lnTo>
                  <a:lnTo>
                    <a:pt x="1711" y="9926"/>
                  </a:lnTo>
                  <a:lnTo>
                    <a:pt x="973" y="8920"/>
                  </a:lnTo>
                  <a:lnTo>
                    <a:pt x="369" y="7847"/>
                  </a:lnTo>
                  <a:lnTo>
                    <a:pt x="34" y="6573"/>
                  </a:lnTo>
                  <a:lnTo>
                    <a:pt x="0" y="5869"/>
                  </a:lnTo>
                  <a:lnTo>
                    <a:pt x="34" y="5265"/>
                  </a:lnTo>
                  <a:lnTo>
                    <a:pt x="336" y="4192"/>
                  </a:lnTo>
                  <a:lnTo>
                    <a:pt x="906" y="3287"/>
                  </a:lnTo>
                  <a:lnTo>
                    <a:pt x="1644" y="2515"/>
                  </a:lnTo>
                  <a:lnTo>
                    <a:pt x="3957" y="973"/>
                  </a:lnTo>
                  <a:lnTo>
                    <a:pt x="5835"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7715253" y="3348058"/>
              <a:ext cx="33911" cy="108357"/>
            </a:xfrm>
            <a:custGeom>
              <a:avLst/>
              <a:gdLst/>
              <a:ahLst/>
              <a:cxnLst/>
              <a:rect l="l" t="t" r="r" b="b"/>
              <a:pathLst>
                <a:path w="1879" h="6004" fill="none" extrusionOk="0">
                  <a:moveTo>
                    <a:pt x="1879" y="1"/>
                  </a:moveTo>
                  <a:lnTo>
                    <a:pt x="1510" y="269"/>
                  </a:lnTo>
                  <a:lnTo>
                    <a:pt x="906" y="872"/>
                  </a:lnTo>
                  <a:lnTo>
                    <a:pt x="437" y="1577"/>
                  </a:lnTo>
                  <a:lnTo>
                    <a:pt x="135" y="2348"/>
                  </a:lnTo>
                  <a:lnTo>
                    <a:pt x="1" y="3186"/>
                  </a:lnTo>
                  <a:lnTo>
                    <a:pt x="1" y="3991"/>
                  </a:lnTo>
                  <a:lnTo>
                    <a:pt x="169" y="4829"/>
                  </a:lnTo>
                  <a:lnTo>
                    <a:pt x="504" y="5634"/>
                  </a:lnTo>
                  <a:lnTo>
                    <a:pt x="739" y="6003"/>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784249" y="3524779"/>
              <a:ext cx="13337" cy="81105"/>
            </a:xfrm>
            <a:custGeom>
              <a:avLst/>
              <a:gdLst/>
              <a:ahLst/>
              <a:cxnLst/>
              <a:rect l="l" t="t" r="r" b="b"/>
              <a:pathLst>
                <a:path w="739" h="4494" fill="none" extrusionOk="0">
                  <a:moveTo>
                    <a:pt x="1" y="0"/>
                  </a:moveTo>
                  <a:lnTo>
                    <a:pt x="269" y="537"/>
                  </a:lnTo>
                  <a:lnTo>
                    <a:pt x="604" y="1610"/>
                  </a:lnTo>
                  <a:lnTo>
                    <a:pt x="739" y="2784"/>
                  </a:lnTo>
                  <a:lnTo>
                    <a:pt x="671" y="3924"/>
                  </a:lnTo>
                  <a:lnTo>
                    <a:pt x="571" y="449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5635820" y="3751112"/>
              <a:ext cx="409732" cy="78705"/>
            </a:xfrm>
            <a:custGeom>
              <a:avLst/>
              <a:gdLst/>
              <a:ahLst/>
              <a:cxnLst/>
              <a:rect l="l" t="t" r="r" b="b"/>
              <a:pathLst>
                <a:path w="22703" h="4361" extrusionOk="0">
                  <a:moveTo>
                    <a:pt x="17471" y="1"/>
                  </a:moveTo>
                  <a:lnTo>
                    <a:pt x="15459" y="236"/>
                  </a:lnTo>
                  <a:lnTo>
                    <a:pt x="12642" y="940"/>
                  </a:lnTo>
                  <a:lnTo>
                    <a:pt x="10697" y="1476"/>
                  </a:lnTo>
                  <a:lnTo>
                    <a:pt x="8048" y="2113"/>
                  </a:lnTo>
                  <a:lnTo>
                    <a:pt x="2717" y="2918"/>
                  </a:lnTo>
                  <a:lnTo>
                    <a:pt x="0" y="3119"/>
                  </a:lnTo>
                  <a:lnTo>
                    <a:pt x="0" y="4360"/>
                  </a:lnTo>
                  <a:lnTo>
                    <a:pt x="22702" y="4360"/>
                  </a:lnTo>
                  <a:lnTo>
                    <a:pt x="22669" y="4025"/>
                  </a:lnTo>
                  <a:lnTo>
                    <a:pt x="21998" y="2180"/>
                  </a:lnTo>
                  <a:lnTo>
                    <a:pt x="21227" y="1275"/>
                  </a:lnTo>
                  <a:lnTo>
                    <a:pt x="20489" y="739"/>
                  </a:lnTo>
                  <a:lnTo>
                    <a:pt x="20053" y="537"/>
                  </a:lnTo>
                  <a:lnTo>
                    <a:pt x="19148" y="236"/>
                  </a:lnTo>
                  <a:lnTo>
                    <a:pt x="17471"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6044326" y="3751112"/>
              <a:ext cx="409732" cy="78705"/>
            </a:xfrm>
            <a:custGeom>
              <a:avLst/>
              <a:gdLst/>
              <a:ahLst/>
              <a:cxnLst/>
              <a:rect l="l" t="t" r="r" b="b"/>
              <a:pathLst>
                <a:path w="22703" h="4361" extrusionOk="0">
                  <a:moveTo>
                    <a:pt x="5198" y="1"/>
                  </a:moveTo>
                  <a:lnTo>
                    <a:pt x="3521" y="236"/>
                  </a:lnTo>
                  <a:lnTo>
                    <a:pt x="2649" y="537"/>
                  </a:lnTo>
                  <a:lnTo>
                    <a:pt x="2180" y="739"/>
                  </a:lnTo>
                  <a:lnTo>
                    <a:pt x="1476" y="1275"/>
                  </a:lnTo>
                  <a:lnTo>
                    <a:pt x="671" y="2180"/>
                  </a:lnTo>
                  <a:lnTo>
                    <a:pt x="0" y="4025"/>
                  </a:lnTo>
                  <a:lnTo>
                    <a:pt x="0" y="4360"/>
                  </a:lnTo>
                  <a:lnTo>
                    <a:pt x="22702" y="4360"/>
                  </a:lnTo>
                  <a:lnTo>
                    <a:pt x="22702" y="3119"/>
                  </a:lnTo>
                  <a:lnTo>
                    <a:pt x="19986" y="2918"/>
                  </a:lnTo>
                  <a:lnTo>
                    <a:pt x="14621" y="2113"/>
                  </a:lnTo>
                  <a:lnTo>
                    <a:pt x="12005" y="1476"/>
                  </a:lnTo>
                  <a:lnTo>
                    <a:pt x="10060" y="940"/>
                  </a:lnTo>
                  <a:lnTo>
                    <a:pt x="7210" y="236"/>
                  </a:lnTo>
                  <a:lnTo>
                    <a:pt x="5198"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5625533" y="3820722"/>
              <a:ext cx="844858" cy="16351"/>
            </a:xfrm>
            <a:custGeom>
              <a:avLst/>
              <a:gdLst/>
              <a:ahLst/>
              <a:cxnLst/>
              <a:rect l="l" t="t" r="r" b="b"/>
              <a:pathLst>
                <a:path w="46813" h="906" extrusionOk="0">
                  <a:moveTo>
                    <a:pt x="0" y="0"/>
                  </a:moveTo>
                  <a:lnTo>
                    <a:pt x="0" y="906"/>
                  </a:lnTo>
                  <a:lnTo>
                    <a:pt x="46813" y="906"/>
                  </a:lnTo>
                  <a:lnTo>
                    <a:pt x="46813"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6066109" y="3774718"/>
              <a:ext cx="49649" cy="54485"/>
            </a:xfrm>
            <a:custGeom>
              <a:avLst/>
              <a:gdLst/>
              <a:ahLst/>
              <a:cxnLst/>
              <a:rect l="l" t="t" r="r" b="b"/>
              <a:pathLst>
                <a:path w="2751" h="3019" fill="none" extrusionOk="0">
                  <a:moveTo>
                    <a:pt x="1" y="3019"/>
                  </a:moveTo>
                  <a:lnTo>
                    <a:pt x="168" y="2516"/>
                  </a:lnTo>
                  <a:lnTo>
                    <a:pt x="705" y="1610"/>
                  </a:lnTo>
                  <a:lnTo>
                    <a:pt x="1409" y="839"/>
                  </a:lnTo>
                  <a:lnTo>
                    <a:pt x="2247" y="235"/>
                  </a:lnTo>
                  <a:lnTo>
                    <a:pt x="2750"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6091520" y="3783796"/>
              <a:ext cx="239689" cy="41780"/>
            </a:xfrm>
            <a:custGeom>
              <a:avLst/>
              <a:gdLst/>
              <a:ahLst/>
              <a:cxnLst/>
              <a:rect l="l" t="t" r="r" b="b"/>
              <a:pathLst>
                <a:path w="13281" h="2315" fill="none" extrusionOk="0">
                  <a:moveTo>
                    <a:pt x="1" y="2314"/>
                  </a:moveTo>
                  <a:lnTo>
                    <a:pt x="269" y="1878"/>
                  </a:lnTo>
                  <a:lnTo>
                    <a:pt x="940" y="1141"/>
                  </a:lnTo>
                  <a:lnTo>
                    <a:pt x="1711" y="571"/>
                  </a:lnTo>
                  <a:lnTo>
                    <a:pt x="2617" y="202"/>
                  </a:lnTo>
                  <a:lnTo>
                    <a:pt x="3120" y="101"/>
                  </a:lnTo>
                  <a:lnTo>
                    <a:pt x="3690" y="1"/>
                  </a:lnTo>
                  <a:lnTo>
                    <a:pt x="4863" y="68"/>
                  </a:lnTo>
                  <a:lnTo>
                    <a:pt x="6573" y="504"/>
                  </a:lnTo>
                  <a:lnTo>
                    <a:pt x="7680" y="940"/>
                  </a:lnTo>
                  <a:lnTo>
                    <a:pt x="8921" y="1375"/>
                  </a:lnTo>
                  <a:lnTo>
                    <a:pt x="11201" y="2013"/>
                  </a:lnTo>
                  <a:lnTo>
                    <a:pt x="12643" y="2281"/>
                  </a:lnTo>
                  <a:lnTo>
                    <a:pt x="13280" y="231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799222" y="3778960"/>
              <a:ext cx="213646" cy="51453"/>
            </a:xfrm>
            <a:custGeom>
              <a:avLst/>
              <a:gdLst/>
              <a:ahLst/>
              <a:cxnLst/>
              <a:rect l="l" t="t" r="r" b="b"/>
              <a:pathLst>
                <a:path w="11838" h="2851" fill="none" extrusionOk="0">
                  <a:moveTo>
                    <a:pt x="0" y="2314"/>
                  </a:moveTo>
                  <a:lnTo>
                    <a:pt x="1140" y="2146"/>
                  </a:lnTo>
                  <a:lnTo>
                    <a:pt x="3421" y="1576"/>
                  </a:lnTo>
                  <a:lnTo>
                    <a:pt x="4494" y="1174"/>
                  </a:lnTo>
                  <a:lnTo>
                    <a:pt x="5835" y="604"/>
                  </a:lnTo>
                  <a:lnTo>
                    <a:pt x="7176" y="134"/>
                  </a:lnTo>
                  <a:lnTo>
                    <a:pt x="7881" y="0"/>
                  </a:lnTo>
                  <a:lnTo>
                    <a:pt x="9323" y="134"/>
                  </a:lnTo>
                  <a:lnTo>
                    <a:pt x="9993" y="436"/>
                  </a:lnTo>
                  <a:lnTo>
                    <a:pt x="10496" y="805"/>
                  </a:lnTo>
                  <a:lnTo>
                    <a:pt x="10932" y="1308"/>
                  </a:lnTo>
                  <a:lnTo>
                    <a:pt x="11469" y="2046"/>
                  </a:lnTo>
                  <a:lnTo>
                    <a:pt x="11838" y="285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5953547" y="3797711"/>
              <a:ext cx="39957" cy="34525"/>
            </a:xfrm>
            <a:custGeom>
              <a:avLst/>
              <a:gdLst/>
              <a:ahLst/>
              <a:cxnLst/>
              <a:rect l="l" t="t" r="r" b="b"/>
              <a:pathLst>
                <a:path w="2214" h="1913" fill="none" extrusionOk="0">
                  <a:moveTo>
                    <a:pt x="0" y="1"/>
                  </a:moveTo>
                  <a:lnTo>
                    <a:pt x="369" y="68"/>
                  </a:lnTo>
                  <a:lnTo>
                    <a:pt x="1040" y="437"/>
                  </a:lnTo>
                  <a:lnTo>
                    <a:pt x="1342" y="705"/>
                  </a:lnTo>
                  <a:lnTo>
                    <a:pt x="1811" y="1275"/>
                  </a:lnTo>
                  <a:lnTo>
                    <a:pt x="2214" y="1912"/>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6428015" y="2935311"/>
              <a:ext cx="1186804" cy="954406"/>
            </a:xfrm>
            <a:custGeom>
              <a:avLst/>
              <a:gdLst/>
              <a:ahLst/>
              <a:cxnLst/>
              <a:rect l="l" t="t" r="r" b="b"/>
              <a:pathLst>
                <a:path w="65760" h="52883" extrusionOk="0">
                  <a:moveTo>
                    <a:pt x="32561" y="1"/>
                  </a:moveTo>
                  <a:lnTo>
                    <a:pt x="29275" y="437"/>
                  </a:lnTo>
                  <a:lnTo>
                    <a:pt x="25989" y="1141"/>
                  </a:lnTo>
                  <a:lnTo>
                    <a:pt x="21495" y="2482"/>
                  </a:lnTo>
                  <a:lnTo>
                    <a:pt x="17572" y="3958"/>
                  </a:lnTo>
                  <a:lnTo>
                    <a:pt x="17170" y="4125"/>
                  </a:lnTo>
                  <a:lnTo>
                    <a:pt x="16465" y="4260"/>
                  </a:lnTo>
                  <a:lnTo>
                    <a:pt x="12542" y="5634"/>
                  </a:lnTo>
                  <a:lnTo>
                    <a:pt x="10396" y="6842"/>
                  </a:lnTo>
                  <a:lnTo>
                    <a:pt x="9088" y="7848"/>
                  </a:lnTo>
                  <a:lnTo>
                    <a:pt x="8518" y="8418"/>
                  </a:lnTo>
                  <a:lnTo>
                    <a:pt x="7981" y="9021"/>
                  </a:lnTo>
                  <a:lnTo>
                    <a:pt x="7076" y="10363"/>
                  </a:lnTo>
                  <a:lnTo>
                    <a:pt x="6104" y="12475"/>
                  </a:lnTo>
                  <a:lnTo>
                    <a:pt x="5131" y="16097"/>
                  </a:lnTo>
                  <a:lnTo>
                    <a:pt x="5064" y="16734"/>
                  </a:lnTo>
                  <a:lnTo>
                    <a:pt x="2884" y="27834"/>
                  </a:lnTo>
                  <a:lnTo>
                    <a:pt x="269" y="41314"/>
                  </a:lnTo>
                  <a:lnTo>
                    <a:pt x="1" y="42890"/>
                  </a:lnTo>
                  <a:lnTo>
                    <a:pt x="1" y="44298"/>
                  </a:lnTo>
                  <a:lnTo>
                    <a:pt x="34" y="44365"/>
                  </a:lnTo>
                  <a:lnTo>
                    <a:pt x="772" y="45137"/>
                  </a:lnTo>
                  <a:lnTo>
                    <a:pt x="4762" y="48490"/>
                  </a:lnTo>
                  <a:lnTo>
                    <a:pt x="6942" y="49831"/>
                  </a:lnTo>
                  <a:lnTo>
                    <a:pt x="8250" y="50334"/>
                  </a:lnTo>
                  <a:lnTo>
                    <a:pt x="8820" y="50368"/>
                  </a:lnTo>
                  <a:lnTo>
                    <a:pt x="10228" y="50301"/>
                  </a:lnTo>
                  <a:lnTo>
                    <a:pt x="12978" y="49664"/>
                  </a:lnTo>
                  <a:lnTo>
                    <a:pt x="14286" y="49127"/>
                  </a:lnTo>
                  <a:lnTo>
                    <a:pt x="40811" y="52782"/>
                  </a:lnTo>
                  <a:lnTo>
                    <a:pt x="42185" y="52883"/>
                  </a:lnTo>
                  <a:lnTo>
                    <a:pt x="48121" y="52816"/>
                  </a:lnTo>
                  <a:lnTo>
                    <a:pt x="50703" y="52581"/>
                  </a:lnTo>
                  <a:lnTo>
                    <a:pt x="53218" y="52078"/>
                  </a:lnTo>
                  <a:lnTo>
                    <a:pt x="55431" y="51340"/>
                  </a:lnTo>
                  <a:lnTo>
                    <a:pt x="56303" y="50804"/>
                  </a:lnTo>
                  <a:lnTo>
                    <a:pt x="57175" y="50200"/>
                  </a:lnTo>
                  <a:lnTo>
                    <a:pt x="58885" y="48524"/>
                  </a:lnTo>
                  <a:lnTo>
                    <a:pt x="60528" y="46445"/>
                  </a:lnTo>
                  <a:lnTo>
                    <a:pt x="62037" y="44198"/>
                  </a:lnTo>
                  <a:lnTo>
                    <a:pt x="65122" y="38832"/>
                  </a:lnTo>
                  <a:lnTo>
                    <a:pt x="65759" y="37558"/>
                  </a:lnTo>
                  <a:lnTo>
                    <a:pt x="64787" y="33836"/>
                  </a:lnTo>
                  <a:lnTo>
                    <a:pt x="61937" y="24816"/>
                  </a:lnTo>
                  <a:lnTo>
                    <a:pt x="59455" y="18109"/>
                  </a:lnTo>
                  <a:lnTo>
                    <a:pt x="57846" y="14152"/>
                  </a:lnTo>
                  <a:lnTo>
                    <a:pt x="56337" y="10933"/>
                  </a:lnTo>
                  <a:lnTo>
                    <a:pt x="55062" y="8787"/>
                  </a:lnTo>
                  <a:lnTo>
                    <a:pt x="54559" y="8250"/>
                  </a:lnTo>
                  <a:lnTo>
                    <a:pt x="54023" y="7814"/>
                  </a:lnTo>
                  <a:lnTo>
                    <a:pt x="52581" y="6942"/>
                  </a:lnTo>
                  <a:lnTo>
                    <a:pt x="49798" y="5500"/>
                  </a:lnTo>
                  <a:lnTo>
                    <a:pt x="42454" y="2449"/>
                  </a:lnTo>
                  <a:lnTo>
                    <a:pt x="37021" y="303"/>
                  </a:lnTo>
                  <a:lnTo>
                    <a:pt x="36351" y="169"/>
                  </a:lnTo>
                  <a:lnTo>
                    <a:pt x="34909" y="1"/>
                  </a:lnTo>
                  <a:close/>
                </a:path>
              </a:pathLst>
            </a:custGeom>
            <a:solidFill>
              <a:srgbClr val="6EDB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6426806" y="3056356"/>
              <a:ext cx="263277" cy="788586"/>
            </a:xfrm>
            <a:custGeom>
              <a:avLst/>
              <a:gdLst/>
              <a:ahLst/>
              <a:cxnLst/>
              <a:rect l="l" t="t" r="r" b="b"/>
              <a:pathLst>
                <a:path w="14588" h="43695" extrusionOk="0">
                  <a:moveTo>
                    <a:pt x="10899" y="1"/>
                  </a:moveTo>
                  <a:lnTo>
                    <a:pt x="9993" y="403"/>
                  </a:lnTo>
                  <a:lnTo>
                    <a:pt x="8417" y="1543"/>
                  </a:lnTo>
                  <a:lnTo>
                    <a:pt x="7177" y="2985"/>
                  </a:lnTo>
                  <a:lnTo>
                    <a:pt x="6305" y="4729"/>
                  </a:lnTo>
                  <a:lnTo>
                    <a:pt x="6070" y="5668"/>
                  </a:lnTo>
                  <a:lnTo>
                    <a:pt x="4762" y="11771"/>
                  </a:lnTo>
                  <a:lnTo>
                    <a:pt x="1375" y="28504"/>
                  </a:lnTo>
                  <a:lnTo>
                    <a:pt x="269" y="34875"/>
                  </a:lnTo>
                  <a:lnTo>
                    <a:pt x="0" y="37323"/>
                  </a:lnTo>
                  <a:lnTo>
                    <a:pt x="68" y="37658"/>
                  </a:lnTo>
                  <a:lnTo>
                    <a:pt x="2650" y="40039"/>
                  </a:lnTo>
                  <a:lnTo>
                    <a:pt x="4527" y="41649"/>
                  </a:lnTo>
                  <a:lnTo>
                    <a:pt x="4662" y="41750"/>
                  </a:lnTo>
                  <a:lnTo>
                    <a:pt x="6003" y="42621"/>
                  </a:lnTo>
                  <a:lnTo>
                    <a:pt x="7680" y="43326"/>
                  </a:lnTo>
                  <a:lnTo>
                    <a:pt x="8987" y="43627"/>
                  </a:lnTo>
                  <a:lnTo>
                    <a:pt x="10429" y="43694"/>
                  </a:lnTo>
                  <a:lnTo>
                    <a:pt x="11938" y="43359"/>
                  </a:lnTo>
                  <a:lnTo>
                    <a:pt x="12710" y="43024"/>
                  </a:lnTo>
                  <a:lnTo>
                    <a:pt x="13078" y="42823"/>
                  </a:lnTo>
                  <a:lnTo>
                    <a:pt x="13682" y="42085"/>
                  </a:lnTo>
                  <a:lnTo>
                    <a:pt x="14118" y="41112"/>
                  </a:lnTo>
                  <a:lnTo>
                    <a:pt x="14386" y="39939"/>
                  </a:lnTo>
                  <a:lnTo>
                    <a:pt x="14587" y="37826"/>
                  </a:lnTo>
                  <a:lnTo>
                    <a:pt x="14453" y="34607"/>
                  </a:lnTo>
                  <a:lnTo>
                    <a:pt x="13816" y="29678"/>
                  </a:lnTo>
                  <a:lnTo>
                    <a:pt x="12844" y="24916"/>
                  </a:lnTo>
                  <a:lnTo>
                    <a:pt x="12710" y="24413"/>
                  </a:lnTo>
                  <a:lnTo>
                    <a:pt x="10899"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6424388" y="2969818"/>
              <a:ext cx="561638" cy="877542"/>
            </a:xfrm>
            <a:custGeom>
              <a:avLst/>
              <a:gdLst/>
              <a:ahLst/>
              <a:cxnLst/>
              <a:rect l="l" t="t" r="r" b="b"/>
              <a:pathLst>
                <a:path w="31120" h="48624" extrusionOk="0">
                  <a:moveTo>
                    <a:pt x="23977" y="0"/>
                  </a:moveTo>
                  <a:lnTo>
                    <a:pt x="23574" y="67"/>
                  </a:lnTo>
                  <a:lnTo>
                    <a:pt x="19852" y="1140"/>
                  </a:lnTo>
                  <a:lnTo>
                    <a:pt x="15493" y="2683"/>
                  </a:lnTo>
                  <a:lnTo>
                    <a:pt x="12609" y="3857"/>
                  </a:lnTo>
                  <a:lnTo>
                    <a:pt x="11838" y="4192"/>
                  </a:lnTo>
                  <a:lnTo>
                    <a:pt x="10496" y="4997"/>
                  </a:lnTo>
                  <a:lnTo>
                    <a:pt x="9356" y="5936"/>
                  </a:lnTo>
                  <a:lnTo>
                    <a:pt x="8350" y="7009"/>
                  </a:lnTo>
                  <a:lnTo>
                    <a:pt x="7076" y="8752"/>
                  </a:lnTo>
                  <a:lnTo>
                    <a:pt x="5902" y="11234"/>
                  </a:lnTo>
                  <a:lnTo>
                    <a:pt x="5131" y="13648"/>
                  </a:lnTo>
                  <a:lnTo>
                    <a:pt x="4729" y="15828"/>
                  </a:lnTo>
                  <a:lnTo>
                    <a:pt x="4494" y="18175"/>
                  </a:lnTo>
                  <a:lnTo>
                    <a:pt x="4494" y="18544"/>
                  </a:lnTo>
                  <a:lnTo>
                    <a:pt x="0" y="42018"/>
                  </a:lnTo>
                  <a:lnTo>
                    <a:pt x="336" y="42521"/>
                  </a:lnTo>
                  <a:lnTo>
                    <a:pt x="1241" y="43560"/>
                  </a:lnTo>
                  <a:lnTo>
                    <a:pt x="2985" y="45069"/>
                  </a:lnTo>
                  <a:lnTo>
                    <a:pt x="5634" y="46846"/>
                  </a:lnTo>
                  <a:lnTo>
                    <a:pt x="8115" y="48121"/>
                  </a:lnTo>
                  <a:lnTo>
                    <a:pt x="9021" y="48456"/>
                  </a:lnTo>
                  <a:lnTo>
                    <a:pt x="9457" y="48557"/>
                  </a:lnTo>
                  <a:lnTo>
                    <a:pt x="10362" y="48624"/>
                  </a:lnTo>
                  <a:lnTo>
                    <a:pt x="11737" y="48389"/>
                  </a:lnTo>
                  <a:lnTo>
                    <a:pt x="14084" y="47450"/>
                  </a:lnTo>
                  <a:lnTo>
                    <a:pt x="14487" y="47215"/>
                  </a:lnTo>
                  <a:lnTo>
                    <a:pt x="14185" y="47148"/>
                  </a:lnTo>
                  <a:lnTo>
                    <a:pt x="11569" y="46310"/>
                  </a:lnTo>
                  <a:lnTo>
                    <a:pt x="8887" y="45069"/>
                  </a:lnTo>
                  <a:lnTo>
                    <a:pt x="7176" y="43996"/>
                  </a:lnTo>
                  <a:lnTo>
                    <a:pt x="5701" y="42621"/>
                  </a:lnTo>
                  <a:lnTo>
                    <a:pt x="4930" y="41447"/>
                  </a:lnTo>
                  <a:lnTo>
                    <a:pt x="4594" y="40576"/>
                  </a:lnTo>
                  <a:lnTo>
                    <a:pt x="4494" y="40106"/>
                  </a:lnTo>
                  <a:lnTo>
                    <a:pt x="4427" y="39704"/>
                  </a:lnTo>
                  <a:lnTo>
                    <a:pt x="4427" y="39268"/>
                  </a:lnTo>
                  <a:lnTo>
                    <a:pt x="4460" y="37792"/>
                  </a:lnTo>
                  <a:lnTo>
                    <a:pt x="4863" y="34808"/>
                  </a:lnTo>
                  <a:lnTo>
                    <a:pt x="5969" y="30348"/>
                  </a:lnTo>
                  <a:lnTo>
                    <a:pt x="6808" y="27498"/>
                  </a:lnTo>
                  <a:lnTo>
                    <a:pt x="8685" y="21026"/>
                  </a:lnTo>
                  <a:lnTo>
                    <a:pt x="10664" y="14621"/>
                  </a:lnTo>
                  <a:lnTo>
                    <a:pt x="10832" y="14051"/>
                  </a:lnTo>
                  <a:lnTo>
                    <a:pt x="11268" y="12944"/>
                  </a:lnTo>
                  <a:lnTo>
                    <a:pt x="11569" y="12441"/>
                  </a:lnTo>
                  <a:lnTo>
                    <a:pt x="11804" y="12106"/>
                  </a:lnTo>
                  <a:lnTo>
                    <a:pt x="12341" y="11636"/>
                  </a:lnTo>
                  <a:lnTo>
                    <a:pt x="13313" y="11133"/>
                  </a:lnTo>
                  <a:lnTo>
                    <a:pt x="13984" y="10832"/>
                  </a:lnTo>
                  <a:lnTo>
                    <a:pt x="15459" y="10060"/>
                  </a:lnTo>
                  <a:lnTo>
                    <a:pt x="16935" y="9222"/>
                  </a:lnTo>
                  <a:lnTo>
                    <a:pt x="17974" y="8618"/>
                  </a:lnTo>
                  <a:lnTo>
                    <a:pt x="21294" y="6673"/>
                  </a:lnTo>
                  <a:lnTo>
                    <a:pt x="22971" y="5835"/>
                  </a:lnTo>
                  <a:lnTo>
                    <a:pt x="23239" y="5835"/>
                  </a:lnTo>
                  <a:lnTo>
                    <a:pt x="23876" y="6338"/>
                  </a:lnTo>
                  <a:lnTo>
                    <a:pt x="25284" y="7176"/>
                  </a:lnTo>
                  <a:lnTo>
                    <a:pt x="26793" y="7713"/>
                  </a:lnTo>
                  <a:lnTo>
                    <a:pt x="28403" y="8015"/>
                  </a:lnTo>
                  <a:lnTo>
                    <a:pt x="29208" y="8015"/>
                  </a:lnTo>
                  <a:lnTo>
                    <a:pt x="29811" y="7981"/>
                  </a:lnTo>
                  <a:lnTo>
                    <a:pt x="30616" y="7679"/>
                  </a:lnTo>
                  <a:lnTo>
                    <a:pt x="31019" y="7311"/>
                  </a:lnTo>
                  <a:lnTo>
                    <a:pt x="31119" y="7042"/>
                  </a:lnTo>
                  <a:lnTo>
                    <a:pt x="239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7337627" y="3067256"/>
              <a:ext cx="276578" cy="809755"/>
            </a:xfrm>
            <a:custGeom>
              <a:avLst/>
              <a:gdLst/>
              <a:ahLst/>
              <a:cxnLst/>
              <a:rect l="l" t="t" r="r" b="b"/>
              <a:pathLst>
                <a:path w="15325" h="44868" extrusionOk="0">
                  <a:moveTo>
                    <a:pt x="3152" y="0"/>
                  </a:moveTo>
                  <a:lnTo>
                    <a:pt x="537" y="37054"/>
                  </a:lnTo>
                  <a:lnTo>
                    <a:pt x="0" y="44868"/>
                  </a:lnTo>
                  <a:lnTo>
                    <a:pt x="369" y="44868"/>
                  </a:lnTo>
                  <a:lnTo>
                    <a:pt x="2482" y="44700"/>
                  </a:lnTo>
                  <a:lnTo>
                    <a:pt x="4158" y="44331"/>
                  </a:lnTo>
                  <a:lnTo>
                    <a:pt x="4963" y="44029"/>
                  </a:lnTo>
                  <a:lnTo>
                    <a:pt x="5768" y="43560"/>
                  </a:lnTo>
                  <a:lnTo>
                    <a:pt x="7646" y="41883"/>
                  </a:lnTo>
                  <a:lnTo>
                    <a:pt x="10161" y="39134"/>
                  </a:lnTo>
                  <a:lnTo>
                    <a:pt x="10630" y="38563"/>
                  </a:lnTo>
                  <a:lnTo>
                    <a:pt x="11066" y="38060"/>
                  </a:lnTo>
                  <a:lnTo>
                    <a:pt x="13346" y="34841"/>
                  </a:lnTo>
                  <a:lnTo>
                    <a:pt x="14487" y="32662"/>
                  </a:lnTo>
                  <a:lnTo>
                    <a:pt x="15090" y="31052"/>
                  </a:lnTo>
                  <a:lnTo>
                    <a:pt x="15325" y="30247"/>
                  </a:lnTo>
                  <a:lnTo>
                    <a:pt x="14654" y="28000"/>
                  </a:lnTo>
                  <a:lnTo>
                    <a:pt x="11267" y="17069"/>
                  </a:lnTo>
                  <a:lnTo>
                    <a:pt x="9121" y="10597"/>
                  </a:lnTo>
                  <a:lnTo>
                    <a:pt x="8451" y="8853"/>
                  </a:lnTo>
                  <a:lnTo>
                    <a:pt x="7914" y="7579"/>
                  </a:lnTo>
                  <a:lnTo>
                    <a:pt x="6573" y="4997"/>
                  </a:lnTo>
                  <a:lnTo>
                    <a:pt x="5164" y="2616"/>
                  </a:lnTo>
                  <a:lnTo>
                    <a:pt x="3756" y="704"/>
                  </a:lnTo>
                  <a:lnTo>
                    <a:pt x="3152" y="0"/>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6623488" y="2925638"/>
              <a:ext cx="771043" cy="951374"/>
            </a:xfrm>
            <a:custGeom>
              <a:avLst/>
              <a:gdLst/>
              <a:ahLst/>
              <a:cxnLst/>
              <a:rect l="l" t="t" r="r" b="b"/>
              <a:pathLst>
                <a:path w="42723" h="52715" fill="none" extrusionOk="0">
                  <a:moveTo>
                    <a:pt x="39570" y="52715"/>
                  </a:moveTo>
                  <a:lnTo>
                    <a:pt x="42722" y="7847"/>
                  </a:lnTo>
                  <a:lnTo>
                    <a:pt x="40811" y="6975"/>
                  </a:lnTo>
                  <a:lnTo>
                    <a:pt x="31287" y="2817"/>
                  </a:lnTo>
                  <a:lnTo>
                    <a:pt x="26660" y="1006"/>
                  </a:lnTo>
                  <a:lnTo>
                    <a:pt x="24279" y="235"/>
                  </a:lnTo>
                  <a:lnTo>
                    <a:pt x="23441" y="67"/>
                  </a:lnTo>
                  <a:lnTo>
                    <a:pt x="22569" y="0"/>
                  </a:lnTo>
                  <a:lnTo>
                    <a:pt x="19819" y="436"/>
                  </a:lnTo>
                  <a:lnTo>
                    <a:pt x="14320" y="1945"/>
                  </a:lnTo>
                  <a:lnTo>
                    <a:pt x="2449" y="6070"/>
                  </a:lnTo>
                  <a:lnTo>
                    <a:pt x="1" y="7042"/>
                  </a:lnTo>
                  <a:lnTo>
                    <a:pt x="2851" y="50032"/>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766316" y="2516519"/>
              <a:ext cx="406105" cy="493852"/>
            </a:xfrm>
            <a:custGeom>
              <a:avLst/>
              <a:gdLst/>
              <a:ahLst/>
              <a:cxnLst/>
              <a:rect l="l" t="t" r="r" b="b"/>
              <a:pathLst>
                <a:path w="22502" h="27364" extrusionOk="0">
                  <a:moveTo>
                    <a:pt x="15795" y="1"/>
                  </a:moveTo>
                  <a:lnTo>
                    <a:pt x="10329" y="135"/>
                  </a:lnTo>
                  <a:lnTo>
                    <a:pt x="5534" y="571"/>
                  </a:lnTo>
                  <a:lnTo>
                    <a:pt x="4092" y="839"/>
                  </a:lnTo>
                  <a:lnTo>
                    <a:pt x="2549" y="8351"/>
                  </a:lnTo>
                  <a:lnTo>
                    <a:pt x="2281" y="8183"/>
                  </a:lnTo>
                  <a:lnTo>
                    <a:pt x="1040" y="7747"/>
                  </a:lnTo>
                  <a:lnTo>
                    <a:pt x="470" y="7915"/>
                  </a:lnTo>
                  <a:lnTo>
                    <a:pt x="202" y="8283"/>
                  </a:lnTo>
                  <a:lnTo>
                    <a:pt x="101" y="8552"/>
                  </a:lnTo>
                  <a:lnTo>
                    <a:pt x="1" y="9155"/>
                  </a:lnTo>
                  <a:lnTo>
                    <a:pt x="302" y="10463"/>
                  </a:lnTo>
                  <a:lnTo>
                    <a:pt x="906" y="11369"/>
                  </a:lnTo>
                  <a:lnTo>
                    <a:pt x="1510" y="11838"/>
                  </a:lnTo>
                  <a:lnTo>
                    <a:pt x="2214" y="12207"/>
                  </a:lnTo>
                  <a:lnTo>
                    <a:pt x="3052" y="12442"/>
                  </a:lnTo>
                  <a:lnTo>
                    <a:pt x="3488" y="12475"/>
                  </a:lnTo>
                  <a:lnTo>
                    <a:pt x="3589" y="12911"/>
                  </a:lnTo>
                  <a:lnTo>
                    <a:pt x="4494" y="15359"/>
                  </a:lnTo>
                  <a:lnTo>
                    <a:pt x="5634" y="17304"/>
                  </a:lnTo>
                  <a:lnTo>
                    <a:pt x="6439" y="18209"/>
                  </a:lnTo>
                  <a:lnTo>
                    <a:pt x="8049" y="19853"/>
                  </a:lnTo>
                  <a:lnTo>
                    <a:pt x="9792" y="21395"/>
                  </a:lnTo>
                  <a:lnTo>
                    <a:pt x="9893" y="22133"/>
                  </a:lnTo>
                  <a:lnTo>
                    <a:pt x="10832" y="24849"/>
                  </a:lnTo>
                  <a:lnTo>
                    <a:pt x="11402" y="25889"/>
                  </a:lnTo>
                  <a:lnTo>
                    <a:pt x="12140" y="26727"/>
                  </a:lnTo>
                  <a:lnTo>
                    <a:pt x="13045" y="27263"/>
                  </a:lnTo>
                  <a:lnTo>
                    <a:pt x="13548" y="27330"/>
                  </a:lnTo>
                  <a:lnTo>
                    <a:pt x="14085" y="27364"/>
                  </a:lnTo>
                  <a:lnTo>
                    <a:pt x="14957" y="27196"/>
                  </a:lnTo>
                  <a:lnTo>
                    <a:pt x="15661" y="26794"/>
                  </a:lnTo>
                  <a:lnTo>
                    <a:pt x="16231" y="26157"/>
                  </a:lnTo>
                  <a:lnTo>
                    <a:pt x="16834" y="24916"/>
                  </a:lnTo>
                  <a:lnTo>
                    <a:pt x="17371" y="22669"/>
                  </a:lnTo>
                  <a:lnTo>
                    <a:pt x="17606" y="21328"/>
                  </a:lnTo>
                  <a:lnTo>
                    <a:pt x="17907" y="20791"/>
                  </a:lnTo>
                  <a:lnTo>
                    <a:pt x="19484" y="17807"/>
                  </a:lnTo>
                  <a:lnTo>
                    <a:pt x="20490" y="15627"/>
                  </a:lnTo>
                  <a:lnTo>
                    <a:pt x="20825" y="14688"/>
                  </a:lnTo>
                  <a:lnTo>
                    <a:pt x="20925" y="14621"/>
                  </a:lnTo>
                  <a:lnTo>
                    <a:pt x="21663" y="13884"/>
                  </a:lnTo>
                  <a:lnTo>
                    <a:pt x="22267" y="12878"/>
                  </a:lnTo>
                  <a:lnTo>
                    <a:pt x="22502" y="12039"/>
                  </a:lnTo>
                  <a:lnTo>
                    <a:pt x="22502" y="11067"/>
                  </a:lnTo>
                  <a:lnTo>
                    <a:pt x="22166" y="9994"/>
                  </a:lnTo>
                  <a:lnTo>
                    <a:pt x="21831" y="9424"/>
                  </a:lnTo>
                  <a:lnTo>
                    <a:pt x="21965" y="8485"/>
                  </a:lnTo>
                  <a:lnTo>
                    <a:pt x="22133" y="4025"/>
                  </a:lnTo>
                  <a:lnTo>
                    <a:pt x="21831" y="1979"/>
                  </a:lnTo>
                  <a:lnTo>
                    <a:pt x="21395" y="1007"/>
                  </a:lnTo>
                  <a:lnTo>
                    <a:pt x="21093" y="738"/>
                  </a:lnTo>
                  <a:lnTo>
                    <a:pt x="20691" y="504"/>
                  </a:lnTo>
                  <a:lnTo>
                    <a:pt x="19148" y="202"/>
                  </a:lnTo>
                  <a:lnTo>
                    <a:pt x="157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6855886" y="2878425"/>
              <a:ext cx="308071" cy="232416"/>
            </a:xfrm>
            <a:custGeom>
              <a:avLst/>
              <a:gdLst/>
              <a:ahLst/>
              <a:cxnLst/>
              <a:rect l="l" t="t" r="r" b="b"/>
              <a:pathLst>
                <a:path w="17070" h="12878" extrusionOk="0">
                  <a:moveTo>
                    <a:pt x="12006" y="1"/>
                  </a:moveTo>
                  <a:lnTo>
                    <a:pt x="11771" y="34"/>
                  </a:lnTo>
                  <a:lnTo>
                    <a:pt x="5467" y="269"/>
                  </a:lnTo>
                  <a:lnTo>
                    <a:pt x="5098" y="269"/>
                  </a:lnTo>
                  <a:lnTo>
                    <a:pt x="3320" y="370"/>
                  </a:lnTo>
                  <a:lnTo>
                    <a:pt x="2180" y="571"/>
                  </a:lnTo>
                  <a:lnTo>
                    <a:pt x="1811" y="772"/>
                  </a:lnTo>
                  <a:lnTo>
                    <a:pt x="1510" y="1074"/>
                  </a:lnTo>
                  <a:lnTo>
                    <a:pt x="906" y="2348"/>
                  </a:lnTo>
                  <a:lnTo>
                    <a:pt x="168" y="4561"/>
                  </a:lnTo>
                  <a:lnTo>
                    <a:pt x="34" y="5031"/>
                  </a:lnTo>
                  <a:lnTo>
                    <a:pt x="1" y="5031"/>
                  </a:lnTo>
                  <a:lnTo>
                    <a:pt x="537" y="6104"/>
                  </a:lnTo>
                  <a:lnTo>
                    <a:pt x="1811" y="7881"/>
                  </a:lnTo>
                  <a:lnTo>
                    <a:pt x="2583" y="8921"/>
                  </a:lnTo>
                  <a:lnTo>
                    <a:pt x="4192" y="10765"/>
                  </a:lnTo>
                  <a:lnTo>
                    <a:pt x="5567" y="12140"/>
                  </a:lnTo>
                  <a:lnTo>
                    <a:pt x="6607" y="12844"/>
                  </a:lnTo>
                  <a:lnTo>
                    <a:pt x="6875" y="12878"/>
                  </a:lnTo>
                  <a:lnTo>
                    <a:pt x="7110" y="12676"/>
                  </a:lnTo>
                  <a:lnTo>
                    <a:pt x="7646" y="11268"/>
                  </a:lnTo>
                  <a:lnTo>
                    <a:pt x="8350" y="8485"/>
                  </a:lnTo>
                  <a:lnTo>
                    <a:pt x="8451" y="7881"/>
                  </a:lnTo>
                  <a:lnTo>
                    <a:pt x="9256" y="10430"/>
                  </a:lnTo>
                  <a:lnTo>
                    <a:pt x="10228" y="12878"/>
                  </a:lnTo>
                  <a:lnTo>
                    <a:pt x="10798" y="12676"/>
                  </a:lnTo>
                  <a:lnTo>
                    <a:pt x="12006" y="11838"/>
                  </a:lnTo>
                  <a:lnTo>
                    <a:pt x="13749" y="10027"/>
                  </a:lnTo>
                  <a:lnTo>
                    <a:pt x="16600" y="5903"/>
                  </a:lnTo>
                  <a:lnTo>
                    <a:pt x="17069" y="5031"/>
                  </a:lnTo>
                  <a:lnTo>
                    <a:pt x="17002" y="4595"/>
                  </a:lnTo>
                  <a:lnTo>
                    <a:pt x="16331" y="2348"/>
                  </a:lnTo>
                  <a:lnTo>
                    <a:pt x="15795" y="1309"/>
                  </a:lnTo>
                  <a:lnTo>
                    <a:pt x="15392" y="772"/>
                  </a:lnTo>
                  <a:lnTo>
                    <a:pt x="15158" y="571"/>
                  </a:lnTo>
                  <a:lnTo>
                    <a:pt x="14655" y="303"/>
                  </a:lnTo>
                  <a:lnTo>
                    <a:pt x="13515" y="34"/>
                  </a:lnTo>
                  <a:lnTo>
                    <a:pt x="12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6636193" y="3470311"/>
              <a:ext cx="15160" cy="211842"/>
            </a:xfrm>
            <a:custGeom>
              <a:avLst/>
              <a:gdLst/>
              <a:ahLst/>
              <a:cxnLst/>
              <a:rect l="l" t="t" r="r" b="b"/>
              <a:pathLst>
                <a:path w="840" h="11738" fill="none" extrusionOk="0">
                  <a:moveTo>
                    <a:pt x="1" y="11737"/>
                  </a:moveTo>
                  <a:lnTo>
                    <a:pt x="839" y="0"/>
                  </a:lnTo>
                </a:path>
              </a:pathLst>
            </a:custGeom>
            <a:noFill/>
            <a:ln w="10900" cap="flat" cmpd="sng">
              <a:solidFill>
                <a:srgbClr val="263238"/>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6989022" y="2727133"/>
              <a:ext cx="28461" cy="118031"/>
            </a:xfrm>
            <a:custGeom>
              <a:avLst/>
              <a:gdLst/>
              <a:ahLst/>
              <a:cxnLst/>
              <a:rect l="l" t="t" r="r" b="b"/>
              <a:pathLst>
                <a:path w="1577" h="6540" fill="none" extrusionOk="0">
                  <a:moveTo>
                    <a:pt x="1" y="5768"/>
                  </a:moveTo>
                  <a:lnTo>
                    <a:pt x="403" y="6103"/>
                  </a:lnTo>
                  <a:lnTo>
                    <a:pt x="839" y="6405"/>
                  </a:lnTo>
                  <a:lnTo>
                    <a:pt x="1007" y="6472"/>
                  </a:lnTo>
                  <a:lnTo>
                    <a:pt x="1376" y="6539"/>
                  </a:lnTo>
                  <a:lnTo>
                    <a:pt x="1476" y="6439"/>
                  </a:lnTo>
                  <a:lnTo>
                    <a:pt x="1543" y="6305"/>
                  </a:lnTo>
                  <a:lnTo>
                    <a:pt x="1543" y="6171"/>
                  </a:lnTo>
                  <a:lnTo>
                    <a:pt x="1577" y="4628"/>
                  </a:lnTo>
                  <a:lnTo>
                    <a:pt x="1409" y="2314"/>
                  </a:lnTo>
                  <a:lnTo>
                    <a:pt x="1409" y="772"/>
                  </a:lnTo>
                  <a:lnTo>
                    <a:pt x="1510" y="0"/>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7040475" y="2686581"/>
              <a:ext cx="65982" cy="19383"/>
            </a:xfrm>
            <a:custGeom>
              <a:avLst/>
              <a:gdLst/>
              <a:ahLst/>
              <a:cxnLst/>
              <a:rect l="l" t="t" r="r" b="b"/>
              <a:pathLst>
                <a:path w="3656" h="1074" fill="none" extrusionOk="0">
                  <a:moveTo>
                    <a:pt x="0" y="1074"/>
                  </a:moveTo>
                  <a:lnTo>
                    <a:pt x="134" y="805"/>
                  </a:lnTo>
                  <a:lnTo>
                    <a:pt x="1073" y="101"/>
                  </a:lnTo>
                  <a:lnTo>
                    <a:pt x="1643" y="1"/>
                  </a:lnTo>
                  <a:lnTo>
                    <a:pt x="2348" y="101"/>
                  </a:lnTo>
                  <a:lnTo>
                    <a:pt x="3186" y="504"/>
                  </a:lnTo>
                  <a:lnTo>
                    <a:pt x="3655" y="839"/>
                  </a:lnTo>
                </a:path>
              </a:pathLst>
            </a:custGeom>
            <a:noFill/>
            <a:ln w="218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6902484" y="2694449"/>
              <a:ext cx="78092" cy="19997"/>
            </a:xfrm>
            <a:custGeom>
              <a:avLst/>
              <a:gdLst/>
              <a:ahLst/>
              <a:cxnLst/>
              <a:rect l="l" t="t" r="r" b="b"/>
              <a:pathLst>
                <a:path w="4327" h="1108" fill="none" extrusionOk="0">
                  <a:moveTo>
                    <a:pt x="4326" y="1040"/>
                  </a:moveTo>
                  <a:lnTo>
                    <a:pt x="4259" y="973"/>
                  </a:lnTo>
                  <a:lnTo>
                    <a:pt x="3622" y="403"/>
                  </a:lnTo>
                  <a:lnTo>
                    <a:pt x="2750" y="68"/>
                  </a:lnTo>
                  <a:lnTo>
                    <a:pt x="2080" y="1"/>
                  </a:lnTo>
                  <a:lnTo>
                    <a:pt x="1308" y="168"/>
                  </a:lnTo>
                  <a:lnTo>
                    <a:pt x="470" y="705"/>
                  </a:lnTo>
                  <a:lnTo>
                    <a:pt x="1" y="1107"/>
                  </a:lnTo>
                </a:path>
              </a:pathLst>
            </a:custGeom>
            <a:noFill/>
            <a:ln w="218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6933345" y="2888713"/>
              <a:ext cx="149505" cy="122272"/>
            </a:xfrm>
            <a:custGeom>
              <a:avLst/>
              <a:gdLst/>
              <a:ahLst/>
              <a:cxnLst/>
              <a:rect l="l" t="t" r="r" b="b"/>
              <a:pathLst>
                <a:path w="8284" h="6775" fill="none" extrusionOk="0">
                  <a:moveTo>
                    <a:pt x="1" y="437"/>
                  </a:moveTo>
                  <a:lnTo>
                    <a:pt x="34" y="604"/>
                  </a:lnTo>
                  <a:lnTo>
                    <a:pt x="504" y="2348"/>
                  </a:lnTo>
                  <a:lnTo>
                    <a:pt x="1275" y="4092"/>
                  </a:lnTo>
                  <a:lnTo>
                    <a:pt x="1979" y="5232"/>
                  </a:lnTo>
                  <a:lnTo>
                    <a:pt x="2885" y="6137"/>
                  </a:lnTo>
                  <a:lnTo>
                    <a:pt x="3991" y="6674"/>
                  </a:lnTo>
                  <a:lnTo>
                    <a:pt x="4662" y="6775"/>
                  </a:lnTo>
                  <a:lnTo>
                    <a:pt x="5199" y="6741"/>
                  </a:lnTo>
                  <a:lnTo>
                    <a:pt x="6070" y="6372"/>
                  </a:lnTo>
                  <a:lnTo>
                    <a:pt x="6775" y="5634"/>
                  </a:lnTo>
                  <a:lnTo>
                    <a:pt x="7311" y="4662"/>
                  </a:lnTo>
                  <a:lnTo>
                    <a:pt x="7881" y="2985"/>
                  </a:lnTo>
                  <a:lnTo>
                    <a:pt x="8217" y="806"/>
                  </a:lnTo>
                  <a:lnTo>
                    <a:pt x="8284"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6766316" y="2657542"/>
              <a:ext cx="62968" cy="85347"/>
            </a:xfrm>
            <a:custGeom>
              <a:avLst/>
              <a:gdLst/>
              <a:ahLst/>
              <a:cxnLst/>
              <a:rect l="l" t="t" r="r" b="b"/>
              <a:pathLst>
                <a:path w="3489" h="4729" fill="none" extrusionOk="0">
                  <a:moveTo>
                    <a:pt x="3019" y="1241"/>
                  </a:moveTo>
                  <a:lnTo>
                    <a:pt x="2817" y="1006"/>
                  </a:lnTo>
                  <a:lnTo>
                    <a:pt x="1677" y="134"/>
                  </a:lnTo>
                  <a:lnTo>
                    <a:pt x="1007" y="0"/>
                  </a:lnTo>
                  <a:lnTo>
                    <a:pt x="571" y="101"/>
                  </a:lnTo>
                  <a:lnTo>
                    <a:pt x="336" y="268"/>
                  </a:lnTo>
                  <a:lnTo>
                    <a:pt x="168" y="469"/>
                  </a:lnTo>
                  <a:lnTo>
                    <a:pt x="1" y="1040"/>
                  </a:lnTo>
                  <a:lnTo>
                    <a:pt x="68" y="1811"/>
                  </a:lnTo>
                  <a:lnTo>
                    <a:pt x="336" y="2649"/>
                  </a:lnTo>
                  <a:lnTo>
                    <a:pt x="772" y="3420"/>
                  </a:lnTo>
                  <a:lnTo>
                    <a:pt x="1376" y="4125"/>
                  </a:lnTo>
                  <a:lnTo>
                    <a:pt x="2147" y="4594"/>
                  </a:lnTo>
                  <a:lnTo>
                    <a:pt x="3019" y="4728"/>
                  </a:lnTo>
                  <a:lnTo>
                    <a:pt x="3488" y="466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6946069" y="2845146"/>
              <a:ext cx="55081" cy="33911"/>
            </a:xfrm>
            <a:custGeom>
              <a:avLst/>
              <a:gdLst/>
              <a:ahLst/>
              <a:cxnLst/>
              <a:rect l="l" t="t" r="r" b="b"/>
              <a:pathLst>
                <a:path w="3052" h="1879" fill="none" extrusionOk="0">
                  <a:moveTo>
                    <a:pt x="0" y="0"/>
                  </a:moveTo>
                  <a:lnTo>
                    <a:pt x="604" y="671"/>
                  </a:lnTo>
                  <a:lnTo>
                    <a:pt x="2180" y="1644"/>
                  </a:lnTo>
                  <a:lnTo>
                    <a:pt x="3052" y="1878"/>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6935168" y="2748917"/>
              <a:ext cx="15142" cy="31493"/>
            </a:xfrm>
            <a:custGeom>
              <a:avLst/>
              <a:gdLst/>
              <a:ahLst/>
              <a:cxnLst/>
              <a:rect l="l" t="t" r="r" b="b"/>
              <a:pathLst>
                <a:path w="839" h="1745" extrusionOk="0">
                  <a:moveTo>
                    <a:pt x="403" y="1"/>
                  </a:moveTo>
                  <a:lnTo>
                    <a:pt x="235" y="34"/>
                  </a:lnTo>
                  <a:lnTo>
                    <a:pt x="34" y="537"/>
                  </a:lnTo>
                  <a:lnTo>
                    <a:pt x="0" y="872"/>
                  </a:lnTo>
                  <a:lnTo>
                    <a:pt x="34" y="1241"/>
                  </a:lnTo>
                  <a:lnTo>
                    <a:pt x="235" y="1711"/>
                  </a:lnTo>
                  <a:lnTo>
                    <a:pt x="403" y="1744"/>
                  </a:lnTo>
                  <a:lnTo>
                    <a:pt x="571" y="1711"/>
                  </a:lnTo>
                  <a:lnTo>
                    <a:pt x="805" y="1241"/>
                  </a:lnTo>
                  <a:lnTo>
                    <a:pt x="839" y="872"/>
                  </a:lnTo>
                  <a:lnTo>
                    <a:pt x="805" y="537"/>
                  </a:lnTo>
                  <a:lnTo>
                    <a:pt x="571" y="34"/>
                  </a:lnTo>
                  <a:lnTo>
                    <a:pt x="403"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7056213" y="2748917"/>
              <a:ext cx="15142" cy="31493"/>
            </a:xfrm>
            <a:custGeom>
              <a:avLst/>
              <a:gdLst/>
              <a:ahLst/>
              <a:cxnLst/>
              <a:rect l="l" t="t" r="r" b="b"/>
              <a:pathLst>
                <a:path w="839" h="1745" extrusionOk="0">
                  <a:moveTo>
                    <a:pt x="436" y="1"/>
                  </a:moveTo>
                  <a:lnTo>
                    <a:pt x="268" y="34"/>
                  </a:lnTo>
                  <a:lnTo>
                    <a:pt x="34" y="537"/>
                  </a:lnTo>
                  <a:lnTo>
                    <a:pt x="0" y="872"/>
                  </a:lnTo>
                  <a:lnTo>
                    <a:pt x="34" y="1241"/>
                  </a:lnTo>
                  <a:lnTo>
                    <a:pt x="268" y="1711"/>
                  </a:lnTo>
                  <a:lnTo>
                    <a:pt x="436" y="1744"/>
                  </a:lnTo>
                  <a:lnTo>
                    <a:pt x="604" y="1711"/>
                  </a:lnTo>
                  <a:lnTo>
                    <a:pt x="838" y="1241"/>
                  </a:lnTo>
                  <a:lnTo>
                    <a:pt x="838" y="872"/>
                  </a:lnTo>
                  <a:lnTo>
                    <a:pt x="838" y="537"/>
                  </a:lnTo>
                  <a:lnTo>
                    <a:pt x="604" y="34"/>
                  </a:lnTo>
                  <a:lnTo>
                    <a:pt x="43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6857095" y="2885085"/>
              <a:ext cx="153747" cy="225756"/>
            </a:xfrm>
            <a:custGeom>
              <a:avLst/>
              <a:gdLst/>
              <a:ahLst/>
              <a:cxnLst/>
              <a:rect l="l" t="t" r="r" b="b"/>
              <a:pathLst>
                <a:path w="8519" h="12509" fill="none" extrusionOk="0">
                  <a:moveTo>
                    <a:pt x="8518" y="6908"/>
                  </a:moveTo>
                  <a:lnTo>
                    <a:pt x="8384" y="7613"/>
                  </a:lnTo>
                  <a:lnTo>
                    <a:pt x="7646" y="10698"/>
                  </a:lnTo>
                  <a:lnTo>
                    <a:pt x="7244" y="11972"/>
                  </a:lnTo>
                  <a:lnTo>
                    <a:pt x="6942" y="12441"/>
                  </a:lnTo>
                  <a:lnTo>
                    <a:pt x="6841" y="12509"/>
                  </a:lnTo>
                  <a:lnTo>
                    <a:pt x="6674" y="12509"/>
                  </a:lnTo>
                  <a:lnTo>
                    <a:pt x="6037" y="12140"/>
                  </a:lnTo>
                  <a:lnTo>
                    <a:pt x="4662" y="11000"/>
                  </a:lnTo>
                  <a:lnTo>
                    <a:pt x="2415" y="8652"/>
                  </a:lnTo>
                  <a:lnTo>
                    <a:pt x="940" y="6607"/>
                  </a:lnTo>
                  <a:lnTo>
                    <a:pt x="202" y="5299"/>
                  </a:lnTo>
                  <a:lnTo>
                    <a:pt x="1" y="4662"/>
                  </a:lnTo>
                  <a:lnTo>
                    <a:pt x="135" y="4125"/>
                  </a:lnTo>
                  <a:lnTo>
                    <a:pt x="973" y="1677"/>
                  </a:lnTo>
                  <a:lnTo>
                    <a:pt x="1510" y="671"/>
                  </a:lnTo>
                  <a:lnTo>
                    <a:pt x="1879" y="269"/>
                  </a:lnTo>
                  <a:lnTo>
                    <a:pt x="2080" y="202"/>
                  </a:lnTo>
                  <a:lnTo>
                    <a:pt x="2817" y="101"/>
                  </a:lnTo>
                  <a:lnTo>
                    <a:pt x="3522"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010823" y="2876621"/>
              <a:ext cx="153133" cy="234220"/>
            </a:xfrm>
            <a:custGeom>
              <a:avLst/>
              <a:gdLst/>
              <a:ahLst/>
              <a:cxnLst/>
              <a:rect l="l" t="t" r="r" b="b"/>
              <a:pathLst>
                <a:path w="8485" h="12978" fill="none" extrusionOk="0">
                  <a:moveTo>
                    <a:pt x="0" y="7377"/>
                  </a:moveTo>
                  <a:lnTo>
                    <a:pt x="101" y="8082"/>
                  </a:lnTo>
                  <a:lnTo>
                    <a:pt x="805" y="11167"/>
                  </a:lnTo>
                  <a:lnTo>
                    <a:pt x="1241" y="12441"/>
                  </a:lnTo>
                  <a:lnTo>
                    <a:pt x="1509" y="12910"/>
                  </a:lnTo>
                  <a:lnTo>
                    <a:pt x="1643" y="12978"/>
                  </a:lnTo>
                  <a:lnTo>
                    <a:pt x="1811" y="12978"/>
                  </a:lnTo>
                  <a:lnTo>
                    <a:pt x="2415" y="12609"/>
                  </a:lnTo>
                  <a:lnTo>
                    <a:pt x="3823" y="11469"/>
                  </a:lnTo>
                  <a:lnTo>
                    <a:pt x="6070" y="9121"/>
                  </a:lnTo>
                  <a:lnTo>
                    <a:pt x="7545" y="7076"/>
                  </a:lnTo>
                  <a:lnTo>
                    <a:pt x="8249" y="5768"/>
                  </a:lnTo>
                  <a:lnTo>
                    <a:pt x="8484" y="5131"/>
                  </a:lnTo>
                  <a:lnTo>
                    <a:pt x="8350" y="4594"/>
                  </a:lnTo>
                  <a:lnTo>
                    <a:pt x="7411" y="2113"/>
                  </a:lnTo>
                  <a:lnTo>
                    <a:pt x="6874" y="1040"/>
                  </a:lnTo>
                  <a:lnTo>
                    <a:pt x="6506" y="604"/>
                  </a:lnTo>
                  <a:lnTo>
                    <a:pt x="6304" y="503"/>
                  </a:lnTo>
                  <a:lnTo>
                    <a:pt x="5433" y="201"/>
                  </a:lnTo>
                  <a:lnTo>
                    <a:pt x="4494"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6768139" y="2369468"/>
              <a:ext cx="484774" cy="400041"/>
            </a:xfrm>
            <a:custGeom>
              <a:avLst/>
              <a:gdLst/>
              <a:ahLst/>
              <a:cxnLst/>
              <a:rect l="l" t="t" r="r" b="b"/>
              <a:pathLst>
                <a:path w="26861" h="22166" extrusionOk="0">
                  <a:moveTo>
                    <a:pt x="15023" y="0"/>
                  </a:moveTo>
                  <a:lnTo>
                    <a:pt x="12877" y="67"/>
                  </a:lnTo>
                  <a:lnTo>
                    <a:pt x="10731" y="403"/>
                  </a:lnTo>
                  <a:lnTo>
                    <a:pt x="8719" y="1073"/>
                  </a:lnTo>
                  <a:lnTo>
                    <a:pt x="6808" y="2046"/>
                  </a:lnTo>
                  <a:lnTo>
                    <a:pt x="5936" y="2683"/>
                  </a:lnTo>
                  <a:lnTo>
                    <a:pt x="5231" y="3286"/>
                  </a:lnTo>
                  <a:lnTo>
                    <a:pt x="4494" y="3823"/>
                  </a:lnTo>
                  <a:lnTo>
                    <a:pt x="3555" y="4292"/>
                  </a:lnTo>
                  <a:lnTo>
                    <a:pt x="1778" y="4963"/>
                  </a:lnTo>
                  <a:lnTo>
                    <a:pt x="738" y="5500"/>
                  </a:lnTo>
                  <a:lnTo>
                    <a:pt x="403" y="5835"/>
                  </a:lnTo>
                  <a:lnTo>
                    <a:pt x="201" y="6103"/>
                  </a:lnTo>
                  <a:lnTo>
                    <a:pt x="34" y="7176"/>
                  </a:lnTo>
                  <a:lnTo>
                    <a:pt x="0" y="9557"/>
                  </a:lnTo>
                  <a:lnTo>
                    <a:pt x="503" y="14956"/>
                  </a:lnTo>
                  <a:lnTo>
                    <a:pt x="671" y="16096"/>
                  </a:lnTo>
                  <a:lnTo>
                    <a:pt x="906" y="15996"/>
                  </a:lnTo>
                  <a:lnTo>
                    <a:pt x="2046" y="16163"/>
                  </a:lnTo>
                  <a:lnTo>
                    <a:pt x="2649" y="16800"/>
                  </a:lnTo>
                  <a:lnTo>
                    <a:pt x="2985" y="17505"/>
                  </a:lnTo>
                  <a:lnTo>
                    <a:pt x="3152" y="18008"/>
                  </a:lnTo>
                  <a:lnTo>
                    <a:pt x="3421" y="19248"/>
                  </a:lnTo>
                  <a:lnTo>
                    <a:pt x="3488" y="20724"/>
                  </a:lnTo>
                  <a:lnTo>
                    <a:pt x="3689" y="21562"/>
                  </a:lnTo>
                  <a:lnTo>
                    <a:pt x="3890" y="21998"/>
                  </a:lnTo>
                  <a:lnTo>
                    <a:pt x="4024" y="22166"/>
                  </a:lnTo>
                  <a:lnTo>
                    <a:pt x="4259" y="22166"/>
                  </a:lnTo>
                  <a:lnTo>
                    <a:pt x="4628" y="21562"/>
                  </a:lnTo>
                  <a:lnTo>
                    <a:pt x="4997" y="20020"/>
                  </a:lnTo>
                  <a:lnTo>
                    <a:pt x="5131" y="18376"/>
                  </a:lnTo>
                  <a:lnTo>
                    <a:pt x="5030" y="17806"/>
                  </a:lnTo>
                  <a:lnTo>
                    <a:pt x="4829" y="17203"/>
                  </a:lnTo>
                  <a:lnTo>
                    <a:pt x="4393" y="15928"/>
                  </a:lnTo>
                  <a:lnTo>
                    <a:pt x="4293" y="15291"/>
                  </a:lnTo>
                  <a:lnTo>
                    <a:pt x="4326" y="14587"/>
                  </a:lnTo>
                  <a:lnTo>
                    <a:pt x="4796" y="13179"/>
                  </a:lnTo>
                  <a:lnTo>
                    <a:pt x="5064" y="12475"/>
                  </a:lnTo>
                  <a:lnTo>
                    <a:pt x="5332" y="11770"/>
                  </a:lnTo>
                  <a:lnTo>
                    <a:pt x="5433" y="10664"/>
                  </a:lnTo>
                  <a:lnTo>
                    <a:pt x="5265" y="9960"/>
                  </a:lnTo>
                  <a:lnTo>
                    <a:pt x="5064" y="9658"/>
                  </a:lnTo>
                  <a:lnTo>
                    <a:pt x="5802" y="10127"/>
                  </a:lnTo>
                  <a:lnTo>
                    <a:pt x="7344" y="10932"/>
                  </a:lnTo>
                  <a:lnTo>
                    <a:pt x="8987" y="11536"/>
                  </a:lnTo>
                  <a:lnTo>
                    <a:pt x="10664" y="11871"/>
                  </a:lnTo>
                  <a:lnTo>
                    <a:pt x="11536" y="11972"/>
                  </a:lnTo>
                  <a:lnTo>
                    <a:pt x="11972" y="12005"/>
                  </a:lnTo>
                  <a:lnTo>
                    <a:pt x="12877" y="11938"/>
                  </a:lnTo>
                  <a:lnTo>
                    <a:pt x="13313" y="11837"/>
                  </a:lnTo>
                  <a:lnTo>
                    <a:pt x="13715" y="11636"/>
                  </a:lnTo>
                  <a:lnTo>
                    <a:pt x="14319" y="10999"/>
                  </a:lnTo>
                  <a:lnTo>
                    <a:pt x="14453" y="10563"/>
                  </a:lnTo>
                  <a:lnTo>
                    <a:pt x="16096" y="10764"/>
                  </a:lnTo>
                  <a:lnTo>
                    <a:pt x="18544" y="10966"/>
                  </a:lnTo>
                  <a:lnTo>
                    <a:pt x="20154" y="10932"/>
                  </a:lnTo>
                  <a:lnTo>
                    <a:pt x="20959" y="10831"/>
                  </a:lnTo>
                  <a:lnTo>
                    <a:pt x="21696" y="10731"/>
                  </a:lnTo>
                  <a:lnTo>
                    <a:pt x="23306" y="10395"/>
                  </a:lnTo>
                  <a:lnTo>
                    <a:pt x="24882" y="9859"/>
                  </a:lnTo>
                  <a:lnTo>
                    <a:pt x="25854" y="9188"/>
                  </a:lnTo>
                  <a:lnTo>
                    <a:pt x="26357" y="8585"/>
                  </a:lnTo>
                  <a:lnTo>
                    <a:pt x="26559" y="8249"/>
                  </a:lnTo>
                  <a:lnTo>
                    <a:pt x="26793" y="7746"/>
                  </a:lnTo>
                  <a:lnTo>
                    <a:pt x="26860" y="6740"/>
                  </a:lnTo>
                  <a:lnTo>
                    <a:pt x="26626" y="5734"/>
                  </a:lnTo>
                  <a:lnTo>
                    <a:pt x="26089" y="4795"/>
                  </a:lnTo>
                  <a:lnTo>
                    <a:pt x="24949" y="3521"/>
                  </a:lnTo>
                  <a:lnTo>
                    <a:pt x="23138" y="2180"/>
                  </a:lnTo>
                  <a:lnTo>
                    <a:pt x="22333" y="1777"/>
                  </a:lnTo>
                  <a:lnTo>
                    <a:pt x="21361" y="1341"/>
                  </a:lnTo>
                  <a:lnTo>
                    <a:pt x="19315" y="671"/>
                  </a:lnTo>
                  <a:lnTo>
                    <a:pt x="17203" y="235"/>
                  </a:lnTo>
                  <a:lnTo>
                    <a:pt x="150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7134268" y="2503814"/>
              <a:ext cx="49649" cy="190058"/>
            </a:xfrm>
            <a:custGeom>
              <a:avLst/>
              <a:gdLst/>
              <a:ahLst/>
              <a:cxnLst/>
              <a:rect l="l" t="t" r="r" b="b"/>
              <a:pathLst>
                <a:path w="2751" h="10531" extrusionOk="0">
                  <a:moveTo>
                    <a:pt x="1979" y="1"/>
                  </a:moveTo>
                  <a:lnTo>
                    <a:pt x="1745" y="34"/>
                  </a:lnTo>
                  <a:lnTo>
                    <a:pt x="1376" y="235"/>
                  </a:lnTo>
                  <a:lnTo>
                    <a:pt x="839" y="1074"/>
                  </a:lnTo>
                  <a:lnTo>
                    <a:pt x="672" y="1442"/>
                  </a:lnTo>
                  <a:lnTo>
                    <a:pt x="336" y="2113"/>
                  </a:lnTo>
                  <a:lnTo>
                    <a:pt x="102" y="2817"/>
                  </a:lnTo>
                  <a:lnTo>
                    <a:pt x="34" y="2985"/>
                  </a:lnTo>
                  <a:lnTo>
                    <a:pt x="34" y="3153"/>
                  </a:lnTo>
                  <a:lnTo>
                    <a:pt x="1" y="3924"/>
                  </a:lnTo>
                  <a:lnTo>
                    <a:pt x="202" y="5466"/>
                  </a:lnTo>
                  <a:lnTo>
                    <a:pt x="403" y="6204"/>
                  </a:lnTo>
                  <a:lnTo>
                    <a:pt x="605" y="6875"/>
                  </a:lnTo>
                  <a:lnTo>
                    <a:pt x="739" y="7512"/>
                  </a:lnTo>
                  <a:lnTo>
                    <a:pt x="839" y="8317"/>
                  </a:lnTo>
                  <a:lnTo>
                    <a:pt x="1074" y="9491"/>
                  </a:lnTo>
                  <a:lnTo>
                    <a:pt x="1443" y="10195"/>
                  </a:lnTo>
                  <a:lnTo>
                    <a:pt x="1711" y="10530"/>
                  </a:lnTo>
                  <a:lnTo>
                    <a:pt x="1912" y="9859"/>
                  </a:lnTo>
                  <a:lnTo>
                    <a:pt x="2617" y="5969"/>
                  </a:lnTo>
                  <a:lnTo>
                    <a:pt x="2751" y="3622"/>
                  </a:lnTo>
                  <a:lnTo>
                    <a:pt x="2717" y="2113"/>
                  </a:lnTo>
                  <a:lnTo>
                    <a:pt x="2617" y="1375"/>
                  </a:lnTo>
                  <a:lnTo>
                    <a:pt x="2549" y="973"/>
                  </a:lnTo>
                  <a:lnTo>
                    <a:pt x="2281" y="235"/>
                  </a:lnTo>
                  <a:lnTo>
                    <a:pt x="1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6756029" y="2353731"/>
              <a:ext cx="173707" cy="110162"/>
            </a:xfrm>
            <a:custGeom>
              <a:avLst/>
              <a:gdLst/>
              <a:ahLst/>
              <a:cxnLst/>
              <a:rect l="l" t="t" r="r" b="b"/>
              <a:pathLst>
                <a:path w="9625" h="6104" fill="none" extrusionOk="0">
                  <a:moveTo>
                    <a:pt x="1" y="6103"/>
                  </a:moveTo>
                  <a:lnTo>
                    <a:pt x="504" y="5768"/>
                  </a:lnTo>
                  <a:lnTo>
                    <a:pt x="1644" y="5299"/>
                  </a:lnTo>
                  <a:lnTo>
                    <a:pt x="2851" y="5164"/>
                  </a:lnTo>
                  <a:lnTo>
                    <a:pt x="4092" y="5265"/>
                  </a:lnTo>
                  <a:lnTo>
                    <a:pt x="4662" y="5466"/>
                  </a:lnTo>
                  <a:lnTo>
                    <a:pt x="5131" y="4661"/>
                  </a:lnTo>
                  <a:lnTo>
                    <a:pt x="6238" y="3152"/>
                  </a:lnTo>
                  <a:lnTo>
                    <a:pt x="7479" y="1778"/>
                  </a:lnTo>
                  <a:lnTo>
                    <a:pt x="8887" y="570"/>
                  </a:lnTo>
                  <a:lnTo>
                    <a:pt x="9625"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6874041" y="2416662"/>
              <a:ext cx="306248" cy="107148"/>
            </a:xfrm>
            <a:custGeom>
              <a:avLst/>
              <a:gdLst/>
              <a:ahLst/>
              <a:cxnLst/>
              <a:rect l="l" t="t" r="r" b="b"/>
              <a:pathLst>
                <a:path w="16969" h="5937" fill="none" extrusionOk="0">
                  <a:moveTo>
                    <a:pt x="1" y="1309"/>
                  </a:moveTo>
                  <a:lnTo>
                    <a:pt x="269" y="1510"/>
                  </a:lnTo>
                  <a:lnTo>
                    <a:pt x="2817" y="3086"/>
                  </a:lnTo>
                  <a:lnTo>
                    <a:pt x="5768" y="4528"/>
                  </a:lnTo>
                  <a:lnTo>
                    <a:pt x="7914" y="5333"/>
                  </a:lnTo>
                  <a:lnTo>
                    <a:pt x="10128" y="5869"/>
                  </a:lnTo>
                  <a:lnTo>
                    <a:pt x="11737" y="5936"/>
                  </a:lnTo>
                  <a:lnTo>
                    <a:pt x="12710" y="5836"/>
                  </a:lnTo>
                  <a:lnTo>
                    <a:pt x="13213" y="5701"/>
                  </a:lnTo>
                  <a:lnTo>
                    <a:pt x="14085" y="5433"/>
                  </a:lnTo>
                  <a:lnTo>
                    <a:pt x="15392" y="4662"/>
                  </a:lnTo>
                  <a:lnTo>
                    <a:pt x="16231" y="3756"/>
                  </a:lnTo>
                  <a:lnTo>
                    <a:pt x="16734" y="2784"/>
                  </a:lnTo>
                  <a:lnTo>
                    <a:pt x="16968" y="1409"/>
                  </a:lnTo>
                  <a:lnTo>
                    <a:pt x="16834" y="135"/>
                  </a:lnTo>
                  <a:lnTo>
                    <a:pt x="16767"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6888570" y="2387010"/>
              <a:ext cx="217274" cy="65386"/>
            </a:xfrm>
            <a:custGeom>
              <a:avLst/>
              <a:gdLst/>
              <a:ahLst/>
              <a:cxnLst/>
              <a:rect l="l" t="t" r="r" b="b"/>
              <a:pathLst>
                <a:path w="12039" h="3623" fill="none" extrusionOk="0">
                  <a:moveTo>
                    <a:pt x="0" y="1979"/>
                  </a:moveTo>
                  <a:lnTo>
                    <a:pt x="302" y="2113"/>
                  </a:lnTo>
                  <a:lnTo>
                    <a:pt x="2415" y="2884"/>
                  </a:lnTo>
                  <a:lnTo>
                    <a:pt x="4326" y="3354"/>
                  </a:lnTo>
                  <a:lnTo>
                    <a:pt x="6405" y="3622"/>
                  </a:lnTo>
                  <a:lnTo>
                    <a:pt x="7981" y="3522"/>
                  </a:lnTo>
                  <a:lnTo>
                    <a:pt x="8954" y="3320"/>
                  </a:lnTo>
                  <a:lnTo>
                    <a:pt x="9859" y="2952"/>
                  </a:lnTo>
                  <a:lnTo>
                    <a:pt x="10664" y="2381"/>
                  </a:lnTo>
                  <a:lnTo>
                    <a:pt x="11335" y="1610"/>
                  </a:lnTo>
                  <a:lnTo>
                    <a:pt x="11871" y="604"/>
                  </a:lnTo>
                  <a:lnTo>
                    <a:pt x="12039"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6933345" y="2888713"/>
              <a:ext cx="142250" cy="75060"/>
            </a:xfrm>
            <a:custGeom>
              <a:avLst/>
              <a:gdLst/>
              <a:ahLst/>
              <a:cxnLst/>
              <a:rect l="l" t="t" r="r" b="b"/>
              <a:pathLst>
                <a:path w="7882" h="4159" extrusionOk="0">
                  <a:moveTo>
                    <a:pt x="7881" y="1"/>
                  </a:moveTo>
                  <a:lnTo>
                    <a:pt x="7680" y="269"/>
                  </a:lnTo>
                  <a:lnTo>
                    <a:pt x="6272" y="1409"/>
                  </a:lnTo>
                  <a:lnTo>
                    <a:pt x="4897" y="2046"/>
                  </a:lnTo>
                  <a:lnTo>
                    <a:pt x="4058" y="2180"/>
                  </a:lnTo>
                  <a:lnTo>
                    <a:pt x="3455" y="2147"/>
                  </a:lnTo>
                  <a:lnTo>
                    <a:pt x="2080" y="1677"/>
                  </a:lnTo>
                  <a:lnTo>
                    <a:pt x="336" y="671"/>
                  </a:lnTo>
                  <a:lnTo>
                    <a:pt x="1" y="437"/>
                  </a:lnTo>
                  <a:lnTo>
                    <a:pt x="269" y="906"/>
                  </a:lnTo>
                  <a:lnTo>
                    <a:pt x="1711" y="3019"/>
                  </a:lnTo>
                  <a:lnTo>
                    <a:pt x="2616" y="3857"/>
                  </a:lnTo>
                  <a:lnTo>
                    <a:pt x="3220" y="4159"/>
                  </a:lnTo>
                  <a:lnTo>
                    <a:pt x="3522" y="4159"/>
                  </a:lnTo>
                  <a:lnTo>
                    <a:pt x="3824" y="4125"/>
                  </a:lnTo>
                  <a:lnTo>
                    <a:pt x="4494" y="3790"/>
                  </a:lnTo>
                  <a:lnTo>
                    <a:pt x="5567" y="2851"/>
                  </a:lnTo>
                  <a:lnTo>
                    <a:pt x="7512" y="537"/>
                  </a:lnTo>
                  <a:lnTo>
                    <a:pt x="7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6864963" y="3249410"/>
              <a:ext cx="297766" cy="303830"/>
            </a:xfrm>
            <a:custGeom>
              <a:avLst/>
              <a:gdLst/>
              <a:ahLst/>
              <a:cxnLst/>
              <a:rect l="l" t="t" r="r" b="b"/>
              <a:pathLst>
                <a:path w="16499" h="16835" extrusionOk="0">
                  <a:moveTo>
                    <a:pt x="8216" y="6204"/>
                  </a:moveTo>
                  <a:lnTo>
                    <a:pt x="8652" y="6238"/>
                  </a:lnTo>
                  <a:lnTo>
                    <a:pt x="9491" y="6573"/>
                  </a:lnTo>
                  <a:lnTo>
                    <a:pt x="10094" y="7177"/>
                  </a:lnTo>
                  <a:lnTo>
                    <a:pt x="10429" y="8015"/>
                  </a:lnTo>
                  <a:lnTo>
                    <a:pt x="10463" y="8451"/>
                  </a:lnTo>
                  <a:lnTo>
                    <a:pt x="10497" y="8485"/>
                  </a:lnTo>
                  <a:lnTo>
                    <a:pt x="10463" y="8853"/>
                  </a:lnTo>
                  <a:lnTo>
                    <a:pt x="10262" y="9524"/>
                  </a:lnTo>
                  <a:lnTo>
                    <a:pt x="9859" y="10061"/>
                  </a:lnTo>
                  <a:lnTo>
                    <a:pt x="9356" y="10463"/>
                  </a:lnTo>
                  <a:lnTo>
                    <a:pt x="8786" y="10698"/>
                  </a:lnTo>
                  <a:lnTo>
                    <a:pt x="8116" y="10765"/>
                  </a:lnTo>
                  <a:lnTo>
                    <a:pt x="7479" y="10664"/>
                  </a:lnTo>
                  <a:lnTo>
                    <a:pt x="6875" y="10362"/>
                  </a:lnTo>
                  <a:lnTo>
                    <a:pt x="6573" y="10094"/>
                  </a:lnTo>
                  <a:lnTo>
                    <a:pt x="6338" y="9826"/>
                  </a:lnTo>
                  <a:lnTo>
                    <a:pt x="6037" y="9222"/>
                  </a:lnTo>
                  <a:lnTo>
                    <a:pt x="5902" y="8552"/>
                  </a:lnTo>
                  <a:lnTo>
                    <a:pt x="5970" y="7915"/>
                  </a:lnTo>
                  <a:lnTo>
                    <a:pt x="6238" y="7311"/>
                  </a:lnTo>
                  <a:lnTo>
                    <a:pt x="6640" y="6808"/>
                  </a:lnTo>
                  <a:lnTo>
                    <a:pt x="7177" y="6439"/>
                  </a:lnTo>
                  <a:lnTo>
                    <a:pt x="7814" y="6238"/>
                  </a:lnTo>
                  <a:lnTo>
                    <a:pt x="8216" y="6204"/>
                  </a:lnTo>
                  <a:close/>
                  <a:moveTo>
                    <a:pt x="7982" y="1"/>
                  </a:moveTo>
                  <a:lnTo>
                    <a:pt x="7680" y="34"/>
                  </a:lnTo>
                  <a:lnTo>
                    <a:pt x="7210" y="370"/>
                  </a:lnTo>
                  <a:lnTo>
                    <a:pt x="7110" y="671"/>
                  </a:lnTo>
                  <a:lnTo>
                    <a:pt x="7009" y="1074"/>
                  </a:lnTo>
                  <a:lnTo>
                    <a:pt x="6942" y="1308"/>
                  </a:lnTo>
                  <a:lnTo>
                    <a:pt x="6607" y="1610"/>
                  </a:lnTo>
                  <a:lnTo>
                    <a:pt x="6405" y="1711"/>
                  </a:lnTo>
                  <a:lnTo>
                    <a:pt x="6070" y="1778"/>
                  </a:lnTo>
                  <a:lnTo>
                    <a:pt x="5768" y="1912"/>
                  </a:lnTo>
                  <a:lnTo>
                    <a:pt x="5534" y="1946"/>
                  </a:lnTo>
                  <a:lnTo>
                    <a:pt x="5098" y="1879"/>
                  </a:lnTo>
                  <a:lnTo>
                    <a:pt x="4896" y="1744"/>
                  </a:lnTo>
                  <a:lnTo>
                    <a:pt x="4561" y="1443"/>
                  </a:lnTo>
                  <a:lnTo>
                    <a:pt x="4326" y="1275"/>
                  </a:lnTo>
                  <a:lnTo>
                    <a:pt x="3756" y="1241"/>
                  </a:lnTo>
                  <a:lnTo>
                    <a:pt x="3488" y="1376"/>
                  </a:lnTo>
                  <a:lnTo>
                    <a:pt x="3186" y="1577"/>
                  </a:lnTo>
                  <a:lnTo>
                    <a:pt x="2952" y="1778"/>
                  </a:lnTo>
                  <a:lnTo>
                    <a:pt x="2784" y="2348"/>
                  </a:lnTo>
                  <a:lnTo>
                    <a:pt x="2884" y="2616"/>
                  </a:lnTo>
                  <a:lnTo>
                    <a:pt x="3019" y="3052"/>
                  </a:lnTo>
                  <a:lnTo>
                    <a:pt x="3086" y="3287"/>
                  </a:lnTo>
                  <a:lnTo>
                    <a:pt x="3019" y="3723"/>
                  </a:lnTo>
                  <a:lnTo>
                    <a:pt x="2884" y="3924"/>
                  </a:lnTo>
                  <a:lnTo>
                    <a:pt x="2683" y="4159"/>
                  </a:lnTo>
                  <a:lnTo>
                    <a:pt x="2516" y="4427"/>
                  </a:lnTo>
                  <a:lnTo>
                    <a:pt x="2348" y="4595"/>
                  </a:lnTo>
                  <a:lnTo>
                    <a:pt x="1946" y="4796"/>
                  </a:lnTo>
                  <a:lnTo>
                    <a:pt x="1711" y="4796"/>
                  </a:lnTo>
                  <a:lnTo>
                    <a:pt x="1275" y="4762"/>
                  </a:lnTo>
                  <a:lnTo>
                    <a:pt x="973" y="4762"/>
                  </a:lnTo>
                  <a:lnTo>
                    <a:pt x="504" y="5064"/>
                  </a:lnTo>
                  <a:lnTo>
                    <a:pt x="369" y="5332"/>
                  </a:lnTo>
                  <a:lnTo>
                    <a:pt x="235" y="5701"/>
                  </a:lnTo>
                  <a:lnTo>
                    <a:pt x="168" y="6003"/>
                  </a:lnTo>
                  <a:lnTo>
                    <a:pt x="336" y="6540"/>
                  </a:lnTo>
                  <a:lnTo>
                    <a:pt x="537" y="6707"/>
                  </a:lnTo>
                  <a:lnTo>
                    <a:pt x="973" y="7009"/>
                  </a:lnTo>
                  <a:lnTo>
                    <a:pt x="1141" y="7143"/>
                  </a:lnTo>
                  <a:lnTo>
                    <a:pt x="1342" y="7546"/>
                  </a:lnTo>
                  <a:lnTo>
                    <a:pt x="1342" y="7780"/>
                  </a:lnTo>
                  <a:lnTo>
                    <a:pt x="1308" y="8116"/>
                  </a:lnTo>
                  <a:lnTo>
                    <a:pt x="1308" y="8485"/>
                  </a:lnTo>
                  <a:lnTo>
                    <a:pt x="1275" y="8686"/>
                  </a:lnTo>
                  <a:lnTo>
                    <a:pt x="1040" y="9055"/>
                  </a:lnTo>
                  <a:lnTo>
                    <a:pt x="872" y="9189"/>
                  </a:lnTo>
                  <a:lnTo>
                    <a:pt x="470" y="9424"/>
                  </a:lnTo>
                  <a:lnTo>
                    <a:pt x="202" y="9591"/>
                  </a:lnTo>
                  <a:lnTo>
                    <a:pt x="1" y="10128"/>
                  </a:lnTo>
                  <a:lnTo>
                    <a:pt x="34" y="10430"/>
                  </a:lnTo>
                  <a:lnTo>
                    <a:pt x="135" y="10798"/>
                  </a:lnTo>
                  <a:lnTo>
                    <a:pt x="235" y="11067"/>
                  </a:lnTo>
                  <a:lnTo>
                    <a:pt x="705" y="11436"/>
                  </a:lnTo>
                  <a:lnTo>
                    <a:pt x="1409" y="11436"/>
                  </a:lnTo>
                  <a:lnTo>
                    <a:pt x="1644" y="11469"/>
                  </a:lnTo>
                  <a:lnTo>
                    <a:pt x="2046" y="11670"/>
                  </a:lnTo>
                  <a:lnTo>
                    <a:pt x="2180" y="11871"/>
                  </a:lnTo>
                  <a:lnTo>
                    <a:pt x="2348" y="12173"/>
                  </a:lnTo>
                  <a:lnTo>
                    <a:pt x="2549" y="12475"/>
                  </a:lnTo>
                  <a:lnTo>
                    <a:pt x="2650" y="12676"/>
                  </a:lnTo>
                  <a:lnTo>
                    <a:pt x="2683" y="13112"/>
                  </a:lnTo>
                  <a:lnTo>
                    <a:pt x="2616" y="13313"/>
                  </a:lnTo>
                  <a:lnTo>
                    <a:pt x="2449" y="13682"/>
                  </a:lnTo>
                  <a:lnTo>
                    <a:pt x="2348" y="13984"/>
                  </a:lnTo>
                  <a:lnTo>
                    <a:pt x="2449" y="14521"/>
                  </a:lnTo>
                  <a:lnTo>
                    <a:pt x="2650" y="14755"/>
                  </a:lnTo>
                  <a:lnTo>
                    <a:pt x="2952" y="14990"/>
                  </a:lnTo>
                  <a:lnTo>
                    <a:pt x="3220" y="15158"/>
                  </a:lnTo>
                  <a:lnTo>
                    <a:pt x="3790" y="15191"/>
                  </a:lnTo>
                  <a:lnTo>
                    <a:pt x="4025" y="15024"/>
                  </a:lnTo>
                  <a:lnTo>
                    <a:pt x="4360" y="14822"/>
                  </a:lnTo>
                  <a:lnTo>
                    <a:pt x="4528" y="14688"/>
                  </a:lnTo>
                  <a:lnTo>
                    <a:pt x="4964" y="14655"/>
                  </a:lnTo>
                  <a:lnTo>
                    <a:pt x="5198" y="14755"/>
                  </a:lnTo>
                  <a:lnTo>
                    <a:pt x="5500" y="14889"/>
                  </a:lnTo>
                  <a:lnTo>
                    <a:pt x="5869" y="15024"/>
                  </a:lnTo>
                  <a:lnTo>
                    <a:pt x="6070" y="15124"/>
                  </a:lnTo>
                  <a:lnTo>
                    <a:pt x="6338" y="15460"/>
                  </a:lnTo>
                  <a:lnTo>
                    <a:pt x="6405" y="15694"/>
                  </a:lnTo>
                  <a:lnTo>
                    <a:pt x="6473" y="16063"/>
                  </a:lnTo>
                  <a:lnTo>
                    <a:pt x="6540" y="16331"/>
                  </a:lnTo>
                  <a:lnTo>
                    <a:pt x="6976" y="16734"/>
                  </a:lnTo>
                  <a:lnTo>
                    <a:pt x="7277" y="16801"/>
                  </a:lnTo>
                  <a:lnTo>
                    <a:pt x="7646" y="16834"/>
                  </a:lnTo>
                  <a:lnTo>
                    <a:pt x="7948" y="16801"/>
                  </a:lnTo>
                  <a:lnTo>
                    <a:pt x="8417" y="16499"/>
                  </a:lnTo>
                  <a:lnTo>
                    <a:pt x="8552" y="16231"/>
                  </a:lnTo>
                  <a:lnTo>
                    <a:pt x="8686" y="15895"/>
                  </a:lnTo>
                  <a:lnTo>
                    <a:pt x="8786" y="15694"/>
                  </a:lnTo>
                  <a:lnTo>
                    <a:pt x="9122" y="15392"/>
                  </a:lnTo>
                  <a:lnTo>
                    <a:pt x="9356" y="15325"/>
                  </a:lnTo>
                  <a:lnTo>
                    <a:pt x="9725" y="15258"/>
                  </a:lnTo>
                  <a:lnTo>
                    <a:pt x="10061" y="15191"/>
                  </a:lnTo>
                  <a:lnTo>
                    <a:pt x="10295" y="15124"/>
                  </a:lnTo>
                  <a:lnTo>
                    <a:pt x="10731" y="15258"/>
                  </a:lnTo>
                  <a:lnTo>
                    <a:pt x="10899" y="15392"/>
                  </a:lnTo>
                  <a:lnTo>
                    <a:pt x="11167" y="15661"/>
                  </a:lnTo>
                  <a:lnTo>
                    <a:pt x="11402" y="15862"/>
                  </a:lnTo>
                  <a:lnTo>
                    <a:pt x="11938" y="15929"/>
                  </a:lnTo>
                  <a:lnTo>
                    <a:pt x="12240" y="15795"/>
                  </a:lnTo>
                  <a:lnTo>
                    <a:pt x="12576" y="15627"/>
                  </a:lnTo>
                  <a:lnTo>
                    <a:pt x="12810" y="15426"/>
                  </a:lnTo>
                  <a:lnTo>
                    <a:pt x="13045" y="14923"/>
                  </a:lnTo>
                  <a:lnTo>
                    <a:pt x="12978" y="14621"/>
                  </a:lnTo>
                  <a:lnTo>
                    <a:pt x="12877" y="14286"/>
                  </a:lnTo>
                  <a:lnTo>
                    <a:pt x="12844" y="14051"/>
                  </a:lnTo>
                  <a:lnTo>
                    <a:pt x="12944" y="13615"/>
                  </a:lnTo>
                  <a:lnTo>
                    <a:pt x="13112" y="13414"/>
                  </a:lnTo>
                  <a:lnTo>
                    <a:pt x="13380" y="13146"/>
                  </a:lnTo>
                  <a:lnTo>
                    <a:pt x="13615" y="12877"/>
                  </a:lnTo>
                  <a:lnTo>
                    <a:pt x="13783" y="12710"/>
                  </a:lnTo>
                  <a:lnTo>
                    <a:pt x="14219" y="12542"/>
                  </a:lnTo>
                  <a:lnTo>
                    <a:pt x="14453" y="12576"/>
                  </a:lnTo>
                  <a:lnTo>
                    <a:pt x="14822" y="12643"/>
                  </a:lnTo>
                  <a:lnTo>
                    <a:pt x="15091" y="12643"/>
                  </a:lnTo>
                  <a:lnTo>
                    <a:pt x="15594" y="12408"/>
                  </a:lnTo>
                  <a:lnTo>
                    <a:pt x="15761" y="12140"/>
                  </a:lnTo>
                  <a:lnTo>
                    <a:pt x="15929" y="11804"/>
                  </a:lnTo>
                  <a:lnTo>
                    <a:pt x="16030" y="11503"/>
                  </a:lnTo>
                  <a:lnTo>
                    <a:pt x="15895" y="10933"/>
                  </a:lnTo>
                  <a:lnTo>
                    <a:pt x="15694" y="10731"/>
                  </a:lnTo>
                  <a:lnTo>
                    <a:pt x="15426" y="10530"/>
                  </a:lnTo>
                  <a:lnTo>
                    <a:pt x="15258" y="10362"/>
                  </a:lnTo>
                  <a:lnTo>
                    <a:pt x="15091" y="9960"/>
                  </a:lnTo>
                  <a:lnTo>
                    <a:pt x="15091" y="9725"/>
                  </a:lnTo>
                  <a:lnTo>
                    <a:pt x="15158" y="9323"/>
                  </a:lnTo>
                  <a:lnTo>
                    <a:pt x="15191" y="8954"/>
                  </a:lnTo>
                  <a:lnTo>
                    <a:pt x="15225" y="8719"/>
                  </a:lnTo>
                  <a:lnTo>
                    <a:pt x="15493" y="8384"/>
                  </a:lnTo>
                  <a:lnTo>
                    <a:pt x="15661" y="8250"/>
                  </a:lnTo>
                  <a:lnTo>
                    <a:pt x="15996" y="8116"/>
                  </a:lnTo>
                  <a:lnTo>
                    <a:pt x="16231" y="7948"/>
                  </a:lnTo>
                  <a:lnTo>
                    <a:pt x="16499" y="7445"/>
                  </a:lnTo>
                  <a:lnTo>
                    <a:pt x="16499" y="7177"/>
                  </a:lnTo>
                  <a:lnTo>
                    <a:pt x="16432" y="6774"/>
                  </a:lnTo>
                  <a:lnTo>
                    <a:pt x="16331" y="6506"/>
                  </a:lnTo>
                  <a:lnTo>
                    <a:pt x="15929" y="6104"/>
                  </a:lnTo>
                  <a:lnTo>
                    <a:pt x="15627" y="6037"/>
                  </a:lnTo>
                  <a:lnTo>
                    <a:pt x="15258" y="6003"/>
                  </a:lnTo>
                  <a:lnTo>
                    <a:pt x="15024" y="5970"/>
                  </a:lnTo>
                  <a:lnTo>
                    <a:pt x="14655" y="5735"/>
                  </a:lnTo>
                  <a:lnTo>
                    <a:pt x="14521" y="5534"/>
                  </a:lnTo>
                  <a:lnTo>
                    <a:pt x="14386" y="5198"/>
                  </a:lnTo>
                  <a:lnTo>
                    <a:pt x="14185" y="4897"/>
                  </a:lnTo>
                  <a:lnTo>
                    <a:pt x="14085" y="4695"/>
                  </a:lnTo>
                  <a:lnTo>
                    <a:pt x="14085" y="4226"/>
                  </a:lnTo>
                  <a:lnTo>
                    <a:pt x="14185" y="4025"/>
                  </a:lnTo>
                  <a:lnTo>
                    <a:pt x="14386" y="3689"/>
                  </a:lnTo>
                  <a:lnTo>
                    <a:pt x="14521" y="3421"/>
                  </a:lnTo>
                  <a:lnTo>
                    <a:pt x="14453" y="2851"/>
                  </a:lnTo>
                  <a:lnTo>
                    <a:pt x="14252" y="2616"/>
                  </a:lnTo>
                  <a:lnTo>
                    <a:pt x="13984" y="2348"/>
                  </a:lnTo>
                  <a:lnTo>
                    <a:pt x="13749" y="2147"/>
                  </a:lnTo>
                  <a:lnTo>
                    <a:pt x="13179" y="2080"/>
                  </a:lnTo>
                  <a:lnTo>
                    <a:pt x="12911" y="2214"/>
                  </a:lnTo>
                  <a:lnTo>
                    <a:pt x="12576" y="2415"/>
                  </a:lnTo>
                  <a:lnTo>
                    <a:pt x="12374" y="2516"/>
                  </a:lnTo>
                  <a:lnTo>
                    <a:pt x="11905" y="2516"/>
                  </a:lnTo>
                  <a:lnTo>
                    <a:pt x="11704" y="2415"/>
                  </a:lnTo>
                  <a:lnTo>
                    <a:pt x="10865" y="1979"/>
                  </a:lnTo>
                  <a:lnTo>
                    <a:pt x="9960" y="1711"/>
                  </a:lnTo>
                  <a:lnTo>
                    <a:pt x="9725" y="1610"/>
                  </a:lnTo>
                  <a:lnTo>
                    <a:pt x="9423" y="1308"/>
                  </a:lnTo>
                  <a:lnTo>
                    <a:pt x="9323" y="1074"/>
                  </a:lnTo>
                  <a:lnTo>
                    <a:pt x="9222" y="671"/>
                  </a:lnTo>
                  <a:lnTo>
                    <a:pt x="9122" y="370"/>
                  </a:lnTo>
                  <a:lnTo>
                    <a:pt x="8686" y="34"/>
                  </a:lnTo>
                  <a:lnTo>
                    <a:pt x="8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6572052" y="3653674"/>
              <a:ext cx="65982" cy="159793"/>
            </a:xfrm>
            <a:custGeom>
              <a:avLst/>
              <a:gdLst/>
              <a:ahLst/>
              <a:cxnLst/>
              <a:rect l="l" t="t" r="r" b="b"/>
              <a:pathLst>
                <a:path w="3656" h="8854" fill="none" extrusionOk="0">
                  <a:moveTo>
                    <a:pt x="3656" y="1"/>
                  </a:moveTo>
                  <a:lnTo>
                    <a:pt x="3119" y="537"/>
                  </a:lnTo>
                  <a:lnTo>
                    <a:pt x="2549" y="1007"/>
                  </a:lnTo>
                  <a:lnTo>
                    <a:pt x="1744" y="1845"/>
                  </a:lnTo>
                  <a:lnTo>
                    <a:pt x="571" y="3757"/>
                  </a:lnTo>
                  <a:lnTo>
                    <a:pt x="168" y="4830"/>
                  </a:lnTo>
                  <a:lnTo>
                    <a:pt x="0" y="5333"/>
                  </a:lnTo>
                  <a:lnTo>
                    <a:pt x="0" y="6372"/>
                  </a:lnTo>
                  <a:lnTo>
                    <a:pt x="168" y="6875"/>
                  </a:lnTo>
                  <a:lnTo>
                    <a:pt x="369" y="7345"/>
                  </a:lnTo>
                  <a:lnTo>
                    <a:pt x="1107" y="8217"/>
                  </a:lnTo>
                  <a:lnTo>
                    <a:pt x="2046" y="8753"/>
                  </a:lnTo>
                  <a:lnTo>
                    <a:pt x="2817" y="8854"/>
                  </a:lnTo>
                  <a:lnTo>
                    <a:pt x="3320" y="8720"/>
                  </a:lnTo>
                  <a:lnTo>
                    <a:pt x="3555" y="8585"/>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6537564" y="3612526"/>
              <a:ext cx="98648" cy="81124"/>
            </a:xfrm>
            <a:custGeom>
              <a:avLst/>
              <a:gdLst/>
              <a:ahLst/>
              <a:cxnLst/>
              <a:rect l="l" t="t" r="r" b="b"/>
              <a:pathLst>
                <a:path w="5466" h="4495" fill="none" extrusionOk="0">
                  <a:moveTo>
                    <a:pt x="5466" y="68"/>
                  </a:moveTo>
                  <a:lnTo>
                    <a:pt x="4997" y="1"/>
                  </a:lnTo>
                  <a:lnTo>
                    <a:pt x="4125" y="168"/>
                  </a:lnTo>
                  <a:lnTo>
                    <a:pt x="3286" y="571"/>
                  </a:lnTo>
                  <a:lnTo>
                    <a:pt x="2515" y="1141"/>
                  </a:lnTo>
                  <a:lnTo>
                    <a:pt x="2180" y="1476"/>
                  </a:lnTo>
                  <a:lnTo>
                    <a:pt x="1073" y="2952"/>
                  </a:lnTo>
                  <a:lnTo>
                    <a:pt x="0" y="4494"/>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6424388" y="3052728"/>
              <a:ext cx="210019" cy="791004"/>
            </a:xfrm>
            <a:custGeom>
              <a:avLst/>
              <a:gdLst/>
              <a:ahLst/>
              <a:cxnLst/>
              <a:rect l="l" t="t" r="r" b="b"/>
              <a:pathLst>
                <a:path w="11637" h="43829" fill="none" extrusionOk="0">
                  <a:moveTo>
                    <a:pt x="11636" y="43661"/>
                  </a:moveTo>
                  <a:lnTo>
                    <a:pt x="11033" y="43761"/>
                  </a:lnTo>
                  <a:lnTo>
                    <a:pt x="9792" y="43828"/>
                  </a:lnTo>
                  <a:lnTo>
                    <a:pt x="8551" y="43694"/>
                  </a:lnTo>
                  <a:lnTo>
                    <a:pt x="7378" y="43392"/>
                  </a:lnTo>
                  <a:lnTo>
                    <a:pt x="6774" y="43158"/>
                  </a:lnTo>
                  <a:lnTo>
                    <a:pt x="6070" y="42755"/>
                  </a:lnTo>
                  <a:lnTo>
                    <a:pt x="4729" y="41783"/>
                  </a:lnTo>
                  <a:lnTo>
                    <a:pt x="4091" y="41246"/>
                  </a:lnTo>
                  <a:lnTo>
                    <a:pt x="906" y="38631"/>
                  </a:lnTo>
                  <a:lnTo>
                    <a:pt x="503" y="38295"/>
                  </a:lnTo>
                  <a:lnTo>
                    <a:pt x="67" y="37658"/>
                  </a:lnTo>
                  <a:lnTo>
                    <a:pt x="0" y="37222"/>
                  </a:lnTo>
                  <a:lnTo>
                    <a:pt x="34" y="36988"/>
                  </a:lnTo>
                  <a:lnTo>
                    <a:pt x="705" y="33467"/>
                  </a:lnTo>
                  <a:lnTo>
                    <a:pt x="4997" y="11301"/>
                  </a:lnTo>
                  <a:lnTo>
                    <a:pt x="6204" y="5869"/>
                  </a:lnTo>
                  <a:lnTo>
                    <a:pt x="6405" y="5232"/>
                  </a:lnTo>
                  <a:lnTo>
                    <a:pt x="7009" y="4024"/>
                  </a:lnTo>
                  <a:lnTo>
                    <a:pt x="8149" y="2448"/>
                  </a:lnTo>
                  <a:lnTo>
                    <a:pt x="10563" y="302"/>
                  </a:lnTo>
                  <a:lnTo>
                    <a:pt x="11066"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355170" y="3659124"/>
              <a:ext cx="72046" cy="185817"/>
            </a:xfrm>
            <a:custGeom>
              <a:avLst/>
              <a:gdLst/>
              <a:ahLst/>
              <a:cxnLst/>
              <a:rect l="l" t="t" r="r" b="b"/>
              <a:pathLst>
                <a:path w="3992" h="10296" fill="none" extrusionOk="0">
                  <a:moveTo>
                    <a:pt x="1" y="1"/>
                  </a:moveTo>
                  <a:lnTo>
                    <a:pt x="504" y="370"/>
                  </a:lnTo>
                  <a:lnTo>
                    <a:pt x="1409" y="1275"/>
                  </a:lnTo>
                  <a:lnTo>
                    <a:pt x="2180" y="2315"/>
                  </a:lnTo>
                  <a:lnTo>
                    <a:pt x="2784" y="3421"/>
                  </a:lnTo>
                  <a:lnTo>
                    <a:pt x="3019" y="4025"/>
                  </a:lnTo>
                  <a:lnTo>
                    <a:pt x="3387" y="5131"/>
                  </a:lnTo>
                  <a:lnTo>
                    <a:pt x="3857" y="7445"/>
                  </a:lnTo>
                  <a:lnTo>
                    <a:pt x="3991" y="8619"/>
                  </a:lnTo>
                  <a:lnTo>
                    <a:pt x="3253" y="9055"/>
                  </a:lnTo>
                  <a:lnTo>
                    <a:pt x="1677" y="9893"/>
                  </a:lnTo>
                  <a:lnTo>
                    <a:pt x="571" y="10228"/>
                  </a:lnTo>
                  <a:lnTo>
                    <a:pt x="1" y="10295"/>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7358797" y="3614944"/>
              <a:ext cx="123481" cy="65982"/>
            </a:xfrm>
            <a:custGeom>
              <a:avLst/>
              <a:gdLst/>
              <a:ahLst/>
              <a:cxnLst/>
              <a:rect l="l" t="t" r="r" b="b"/>
              <a:pathLst>
                <a:path w="6842" h="3656" fill="none" extrusionOk="0">
                  <a:moveTo>
                    <a:pt x="1" y="101"/>
                  </a:moveTo>
                  <a:lnTo>
                    <a:pt x="470" y="1"/>
                  </a:lnTo>
                  <a:lnTo>
                    <a:pt x="1443" y="168"/>
                  </a:lnTo>
                  <a:lnTo>
                    <a:pt x="2784" y="873"/>
                  </a:lnTo>
                  <a:lnTo>
                    <a:pt x="3555" y="1543"/>
                  </a:lnTo>
                  <a:lnTo>
                    <a:pt x="4260" y="2248"/>
                  </a:lnTo>
                  <a:lnTo>
                    <a:pt x="5467" y="3186"/>
                  </a:lnTo>
                  <a:lnTo>
                    <a:pt x="6372" y="3589"/>
                  </a:lnTo>
                  <a:lnTo>
                    <a:pt x="6842" y="3656"/>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7363038" y="3067256"/>
              <a:ext cx="251167" cy="812787"/>
            </a:xfrm>
            <a:custGeom>
              <a:avLst/>
              <a:gdLst/>
              <a:ahLst/>
              <a:cxnLst/>
              <a:rect l="l" t="t" r="r" b="b"/>
              <a:pathLst>
                <a:path w="13917" h="45036" fill="none" extrusionOk="0">
                  <a:moveTo>
                    <a:pt x="1" y="45035"/>
                  </a:moveTo>
                  <a:lnTo>
                    <a:pt x="939" y="44901"/>
                  </a:lnTo>
                  <a:lnTo>
                    <a:pt x="2717" y="44298"/>
                  </a:lnTo>
                  <a:lnTo>
                    <a:pt x="4393" y="43426"/>
                  </a:lnTo>
                  <a:lnTo>
                    <a:pt x="5902" y="42286"/>
                  </a:lnTo>
                  <a:lnTo>
                    <a:pt x="6607" y="41649"/>
                  </a:lnTo>
                  <a:lnTo>
                    <a:pt x="7244" y="40978"/>
                  </a:lnTo>
                  <a:lnTo>
                    <a:pt x="8484" y="39536"/>
                  </a:lnTo>
                  <a:lnTo>
                    <a:pt x="10128" y="37256"/>
                  </a:lnTo>
                  <a:lnTo>
                    <a:pt x="11167" y="35680"/>
                  </a:lnTo>
                  <a:lnTo>
                    <a:pt x="12005" y="34405"/>
                  </a:lnTo>
                  <a:lnTo>
                    <a:pt x="13146" y="32393"/>
                  </a:lnTo>
                  <a:lnTo>
                    <a:pt x="13716" y="30985"/>
                  </a:lnTo>
                  <a:lnTo>
                    <a:pt x="13917" y="30247"/>
                  </a:lnTo>
                  <a:lnTo>
                    <a:pt x="13380" y="28436"/>
                  </a:lnTo>
                  <a:lnTo>
                    <a:pt x="9155" y="14922"/>
                  </a:lnTo>
                  <a:lnTo>
                    <a:pt x="7043" y="8853"/>
                  </a:lnTo>
                  <a:lnTo>
                    <a:pt x="6573" y="7579"/>
                  </a:lnTo>
                  <a:lnTo>
                    <a:pt x="5601" y="5399"/>
                  </a:lnTo>
                  <a:lnTo>
                    <a:pt x="4226" y="2918"/>
                  </a:lnTo>
                  <a:lnTo>
                    <a:pt x="2080" y="235"/>
                  </a:lnTo>
                  <a:lnTo>
                    <a:pt x="1744" y="0"/>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358797" y="3600434"/>
              <a:ext cx="148296" cy="32684"/>
            </a:xfrm>
            <a:custGeom>
              <a:avLst/>
              <a:gdLst/>
              <a:ahLst/>
              <a:cxnLst/>
              <a:rect l="l" t="t" r="r" b="b"/>
              <a:pathLst>
                <a:path w="8217" h="1811" fill="none" extrusionOk="0">
                  <a:moveTo>
                    <a:pt x="1" y="905"/>
                  </a:moveTo>
                  <a:lnTo>
                    <a:pt x="437" y="570"/>
                  </a:lnTo>
                  <a:lnTo>
                    <a:pt x="1376" y="168"/>
                  </a:lnTo>
                  <a:lnTo>
                    <a:pt x="2415" y="0"/>
                  </a:lnTo>
                  <a:lnTo>
                    <a:pt x="3488" y="67"/>
                  </a:lnTo>
                  <a:lnTo>
                    <a:pt x="5131" y="436"/>
                  </a:lnTo>
                  <a:lnTo>
                    <a:pt x="7244" y="1341"/>
                  </a:lnTo>
                  <a:lnTo>
                    <a:pt x="8216" y="181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6638016" y="3475762"/>
              <a:ext cx="717172" cy="412151"/>
            </a:xfrm>
            <a:custGeom>
              <a:avLst/>
              <a:gdLst/>
              <a:ahLst/>
              <a:cxnLst/>
              <a:rect l="l" t="t" r="r" b="b"/>
              <a:pathLst>
                <a:path w="39738" h="22837" extrusionOk="0">
                  <a:moveTo>
                    <a:pt x="1" y="0"/>
                  </a:moveTo>
                  <a:lnTo>
                    <a:pt x="1" y="22836"/>
                  </a:lnTo>
                  <a:lnTo>
                    <a:pt x="39738" y="22836"/>
                  </a:lnTo>
                  <a:lnTo>
                    <a:pt x="39738"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6634389" y="3887894"/>
              <a:ext cx="724427" cy="21801"/>
            </a:xfrm>
            <a:custGeom>
              <a:avLst/>
              <a:gdLst/>
              <a:ahLst/>
              <a:cxnLst/>
              <a:rect l="l" t="t" r="r" b="b"/>
              <a:pathLst>
                <a:path w="40140" h="1208" extrusionOk="0">
                  <a:moveTo>
                    <a:pt x="0" y="0"/>
                  </a:moveTo>
                  <a:lnTo>
                    <a:pt x="0" y="1208"/>
                  </a:lnTo>
                  <a:lnTo>
                    <a:pt x="40140" y="1208"/>
                  </a:lnTo>
                  <a:lnTo>
                    <a:pt x="4014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6946069" y="3614944"/>
              <a:ext cx="120449" cy="120449"/>
            </a:xfrm>
            <a:custGeom>
              <a:avLst/>
              <a:gdLst/>
              <a:ahLst/>
              <a:cxnLst/>
              <a:rect l="l" t="t" r="r" b="b"/>
              <a:pathLst>
                <a:path w="6674" h="6674" extrusionOk="0">
                  <a:moveTo>
                    <a:pt x="2683" y="1"/>
                  </a:moveTo>
                  <a:lnTo>
                    <a:pt x="1476" y="470"/>
                  </a:lnTo>
                  <a:lnTo>
                    <a:pt x="939" y="940"/>
                  </a:lnTo>
                  <a:lnTo>
                    <a:pt x="503" y="1476"/>
                  </a:lnTo>
                  <a:lnTo>
                    <a:pt x="0" y="2683"/>
                  </a:lnTo>
                  <a:lnTo>
                    <a:pt x="0" y="3991"/>
                  </a:lnTo>
                  <a:lnTo>
                    <a:pt x="503" y="5198"/>
                  </a:lnTo>
                  <a:lnTo>
                    <a:pt x="939" y="5735"/>
                  </a:lnTo>
                  <a:lnTo>
                    <a:pt x="1476" y="6171"/>
                  </a:lnTo>
                  <a:lnTo>
                    <a:pt x="2683" y="6674"/>
                  </a:lnTo>
                  <a:lnTo>
                    <a:pt x="3991" y="6674"/>
                  </a:lnTo>
                  <a:lnTo>
                    <a:pt x="5231" y="6171"/>
                  </a:lnTo>
                  <a:lnTo>
                    <a:pt x="5734" y="5735"/>
                  </a:lnTo>
                  <a:lnTo>
                    <a:pt x="6204" y="5198"/>
                  </a:lnTo>
                  <a:lnTo>
                    <a:pt x="6673" y="3991"/>
                  </a:lnTo>
                  <a:lnTo>
                    <a:pt x="6673" y="2683"/>
                  </a:lnTo>
                  <a:lnTo>
                    <a:pt x="6204" y="1476"/>
                  </a:lnTo>
                  <a:lnTo>
                    <a:pt x="5734" y="940"/>
                  </a:lnTo>
                  <a:lnTo>
                    <a:pt x="5231" y="470"/>
                  </a:lnTo>
                  <a:lnTo>
                    <a:pt x="39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6638016" y="3475762"/>
              <a:ext cx="717172" cy="412151"/>
            </a:xfrm>
            <a:custGeom>
              <a:avLst/>
              <a:gdLst/>
              <a:ahLst/>
              <a:cxnLst/>
              <a:rect l="l" t="t" r="r" b="b"/>
              <a:pathLst>
                <a:path w="39738" h="22837" fill="none" extrusionOk="0">
                  <a:moveTo>
                    <a:pt x="1" y="0"/>
                  </a:moveTo>
                  <a:lnTo>
                    <a:pt x="39738" y="0"/>
                  </a:lnTo>
                  <a:lnTo>
                    <a:pt x="39738" y="22836"/>
                  </a:lnTo>
                  <a:lnTo>
                    <a:pt x="1" y="22836"/>
                  </a:lnTo>
                  <a:lnTo>
                    <a:pt x="1" y="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6817751" y="2638159"/>
              <a:ext cx="341964" cy="288092"/>
            </a:xfrm>
            <a:custGeom>
              <a:avLst/>
              <a:gdLst/>
              <a:ahLst/>
              <a:cxnLst/>
              <a:rect l="l" t="t" r="r" b="b"/>
              <a:pathLst>
                <a:path w="18948" h="15963" fill="none" extrusionOk="0">
                  <a:moveTo>
                    <a:pt x="1" y="1"/>
                  </a:moveTo>
                  <a:lnTo>
                    <a:pt x="102" y="973"/>
                  </a:lnTo>
                  <a:lnTo>
                    <a:pt x="839" y="5802"/>
                  </a:lnTo>
                  <a:lnTo>
                    <a:pt x="1376" y="8015"/>
                  </a:lnTo>
                  <a:lnTo>
                    <a:pt x="1778" y="9089"/>
                  </a:lnTo>
                  <a:lnTo>
                    <a:pt x="1979" y="9390"/>
                  </a:lnTo>
                  <a:lnTo>
                    <a:pt x="2449" y="10061"/>
                  </a:lnTo>
                  <a:lnTo>
                    <a:pt x="4126" y="12107"/>
                  </a:lnTo>
                  <a:lnTo>
                    <a:pt x="5769" y="13783"/>
                  </a:lnTo>
                  <a:lnTo>
                    <a:pt x="7043" y="14756"/>
                  </a:lnTo>
                  <a:lnTo>
                    <a:pt x="8384" y="15527"/>
                  </a:lnTo>
                  <a:lnTo>
                    <a:pt x="9793" y="15929"/>
                  </a:lnTo>
                  <a:lnTo>
                    <a:pt x="10497" y="15963"/>
                  </a:lnTo>
                  <a:lnTo>
                    <a:pt x="11235" y="15896"/>
                  </a:lnTo>
                  <a:lnTo>
                    <a:pt x="12542" y="15460"/>
                  </a:lnTo>
                  <a:lnTo>
                    <a:pt x="13716" y="14689"/>
                  </a:lnTo>
                  <a:lnTo>
                    <a:pt x="14789" y="13683"/>
                  </a:lnTo>
                  <a:lnTo>
                    <a:pt x="16097" y="11939"/>
                  </a:lnTo>
                  <a:lnTo>
                    <a:pt x="17237" y="9659"/>
                  </a:lnTo>
                  <a:lnTo>
                    <a:pt x="17539" y="8753"/>
                  </a:lnTo>
                  <a:lnTo>
                    <a:pt x="18075" y="6741"/>
                  </a:lnTo>
                  <a:lnTo>
                    <a:pt x="18813" y="2583"/>
                  </a:lnTo>
                  <a:lnTo>
                    <a:pt x="18947" y="47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7141541" y="2686581"/>
              <a:ext cx="29056" cy="95038"/>
            </a:xfrm>
            <a:custGeom>
              <a:avLst/>
              <a:gdLst/>
              <a:ahLst/>
              <a:cxnLst/>
              <a:rect l="l" t="t" r="r" b="b"/>
              <a:pathLst>
                <a:path w="1610" h="5266" fill="none" extrusionOk="0">
                  <a:moveTo>
                    <a:pt x="0" y="5265"/>
                  </a:moveTo>
                  <a:lnTo>
                    <a:pt x="101" y="5198"/>
                  </a:lnTo>
                  <a:lnTo>
                    <a:pt x="805" y="4595"/>
                  </a:lnTo>
                  <a:lnTo>
                    <a:pt x="1375" y="3689"/>
                  </a:lnTo>
                  <a:lnTo>
                    <a:pt x="1610" y="2885"/>
                  </a:lnTo>
                  <a:lnTo>
                    <a:pt x="1610" y="1879"/>
                  </a:lnTo>
                  <a:lnTo>
                    <a:pt x="1342" y="705"/>
                  </a:lnTo>
                  <a:lnTo>
                    <a:pt x="1006"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33"/>
          <p:cNvGrpSpPr/>
          <p:nvPr/>
        </p:nvGrpSpPr>
        <p:grpSpPr>
          <a:xfrm>
            <a:off x="5893575" y="4693150"/>
            <a:ext cx="180859" cy="180123"/>
            <a:chOff x="6034925" y="548950"/>
            <a:chExt cx="180859" cy="180123"/>
          </a:xfrm>
        </p:grpSpPr>
        <p:sp>
          <p:nvSpPr>
            <p:cNvPr id="441" name="Google Shape;441;p33"/>
            <p:cNvSpPr/>
            <p:nvPr/>
          </p:nvSpPr>
          <p:spPr>
            <a:xfrm>
              <a:off x="6119691" y="548950"/>
              <a:ext cx="10242" cy="58824"/>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6119691" y="670601"/>
              <a:ext cx="10242" cy="58472"/>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6156944" y="634067"/>
              <a:ext cx="58840" cy="10259"/>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6034925" y="634067"/>
              <a:ext cx="58840" cy="10259"/>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6E24C55D-9EF0-4176-8DDD-93C6F912B14C}"/>
              </a:ext>
            </a:extLst>
          </p:cNvPr>
          <p:cNvSpPr/>
          <p:nvPr/>
        </p:nvSpPr>
        <p:spPr>
          <a:xfrm>
            <a:off x="596054" y="233018"/>
            <a:ext cx="7851542" cy="2800767"/>
          </a:xfrm>
          <a:prstGeom prst="rect">
            <a:avLst/>
          </a:prstGeom>
          <a:noFill/>
        </p:spPr>
        <p:txBody>
          <a:bodyPr wrap="square" lIns="91440" tIns="45720" rIns="91440" bIns="45720">
            <a:spAutoFit/>
          </a:bodyPr>
          <a:lstStyle/>
          <a:p>
            <a:pPr algn="ctr"/>
            <a:r>
              <a:rPr lang="en-GB" sz="3200" b="1" cap="none" spc="50" dirty="0">
                <a:ln w="9525" cmpd="sng">
                  <a:solidFill>
                    <a:schemeClr val="accent1"/>
                  </a:solidFill>
                  <a:prstDash val="solid"/>
                </a:ln>
                <a:solidFill>
                  <a:srgbClr val="002060"/>
                </a:solidFill>
                <a:effectLst>
                  <a:glow rad="38100">
                    <a:schemeClr val="accent1">
                      <a:alpha val="40000"/>
                    </a:schemeClr>
                  </a:glow>
                </a:effectLst>
              </a:rPr>
              <a:t>BÁO CÁO CUỐI KỲ</a:t>
            </a:r>
            <a:r>
              <a:rPr lang="en-GB" sz="4800" b="1" cap="none" spc="50" dirty="0">
                <a:ln w="9525" cmpd="sng">
                  <a:solidFill>
                    <a:schemeClr val="accent1"/>
                  </a:solidFill>
                  <a:prstDash val="solid"/>
                </a:ln>
                <a:solidFill>
                  <a:srgbClr val="70AD47">
                    <a:tint val="1000"/>
                  </a:srgbClr>
                </a:solidFill>
                <a:effectLst>
                  <a:glow rad="38100">
                    <a:schemeClr val="accent1">
                      <a:alpha val="40000"/>
                    </a:schemeClr>
                  </a:glow>
                </a:effectLst>
              </a:rPr>
              <a:t/>
            </a:r>
            <a:br>
              <a:rPr lang="en-GB" sz="4800" b="1" cap="none" spc="50" dirty="0">
                <a:ln w="9525" cmpd="sng">
                  <a:solidFill>
                    <a:schemeClr val="accent1"/>
                  </a:solidFill>
                  <a:prstDash val="solid"/>
                </a:ln>
                <a:solidFill>
                  <a:srgbClr val="70AD47">
                    <a:tint val="1000"/>
                  </a:srgbClr>
                </a:solidFill>
                <a:effectLst>
                  <a:glow rad="38100">
                    <a:schemeClr val="accent1">
                      <a:alpha val="40000"/>
                    </a:schemeClr>
                  </a:glow>
                </a:effectLst>
              </a:rPr>
            </a:br>
            <a:r>
              <a:rPr lang="en-GB" sz="4800" b="1" cap="none" spc="50" dirty="0">
                <a:ln w="9525" cmpd="sng">
                  <a:solidFill>
                    <a:schemeClr val="accent1"/>
                  </a:solidFill>
                  <a:prstDash val="solid"/>
                </a:ln>
                <a:solidFill>
                  <a:srgbClr val="70AD47">
                    <a:tint val="1000"/>
                  </a:srgbClr>
                </a:solidFill>
                <a:effectLst>
                  <a:glow rad="38100">
                    <a:schemeClr val="accent1">
                      <a:alpha val="40000"/>
                    </a:schemeClr>
                  </a:glow>
                </a:effectLst>
              </a:rPr>
              <a:t>CƠ SỞ DỮ LIỆU NÂNG CAO HỆ QUẢN TRỊ NOSQL </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bg2"/>
                </a:solidFill>
              </a:rPr>
              <a:t>TỔNG QUAN VỀ NOSQL </a:t>
            </a:r>
            <a:endParaRPr dirty="0">
              <a:solidFill>
                <a:schemeClr val="bg2"/>
              </a:solidFill>
            </a:endParaRPr>
          </a:p>
        </p:txBody>
      </p:sp>
      <p:sp>
        <p:nvSpPr>
          <p:cNvPr id="468" name="Google Shape;468;p35"/>
          <p:cNvSpPr txBox="1">
            <a:spLocks noGrp="1"/>
          </p:cNvSpPr>
          <p:nvPr>
            <p:ph type="subTitle" idx="2"/>
          </p:nvPr>
        </p:nvSpPr>
        <p:spPr>
          <a:xfrm>
            <a:off x="502538" y="2105717"/>
            <a:ext cx="8285072" cy="2006944"/>
          </a:xfrm>
          <a:prstGeom prst="rect">
            <a:avLst/>
          </a:prstGeom>
        </p:spPr>
        <p:txBody>
          <a:bodyPr spcFirstLastPara="1" wrap="square" lIns="91425" tIns="91425" rIns="91425" bIns="91425" anchor="ctr" anchorCtr="0">
            <a:noAutofit/>
          </a:bodyPr>
          <a:lstStyle/>
          <a:p>
            <a:pPr marL="114300" indent="0" algn="just"/>
            <a:r>
              <a:rPr lang="en-US" sz="1800" b="1" dirty="0">
                <a:latin typeface="Times New Roman" panose="02020603050405020304" pitchFamily="18" charset="0"/>
                <a:cs typeface="Times New Roman" panose="02020603050405020304" pitchFamily="18" charset="0"/>
              </a:rPr>
              <a:t>1.2 ĐẶC ĐIỂM CỦA NOSQL</a:t>
            </a:r>
          </a:p>
          <a:p>
            <a:pPr lvl="0" algn="just" fontAlgn="base">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High Availability: Do </a:t>
            </a:r>
            <a:r>
              <a:rPr lang="en-US" sz="1800" dirty="0" err="1">
                <a:latin typeface="Times New Roman" panose="02020603050405020304" pitchFamily="18" charset="0"/>
                <a:cs typeface="Times New Roman" panose="02020603050405020304" pitchFamily="18" charset="0"/>
              </a:rPr>
              <a:t>chấp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lặp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nếu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node </a:t>
            </a:r>
            <a:r>
              <a:rPr lang="en-US" sz="1800" dirty="0" err="1">
                <a:latin typeface="Times New Roman" panose="02020603050405020304" pitchFamily="18" charset="0"/>
                <a:cs typeface="Times New Roman" panose="02020603050405020304" pitchFamily="18" charset="0"/>
              </a:rPr>
              <a:t>nào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cũng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ảnh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hưởng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toàn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a:t>
            </a:r>
          </a:p>
          <a:p>
            <a:pPr lvl="0" algn="just" fontAlgn="base">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Consistency: </a:t>
            </a:r>
            <a:r>
              <a:rPr lang="en-US" sz="1800" dirty="0" err="1">
                <a:latin typeface="Times New Roman" panose="02020603050405020304" pitchFamily="18" charset="0"/>
                <a:cs typeface="Times New Roman" panose="02020603050405020304" pitchFamily="18" charset="0"/>
              </a:rPr>
              <a:t>Chấp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yếu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thấy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ngay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mặc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dù</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a:t>
            </a:r>
          </a:p>
          <a:p>
            <a:pPr lvl="0" algn="just" fontAlgn="base">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Durability: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tồn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bộ</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nhớ</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máy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tính</a:t>
            </a:r>
            <a:r>
              <a:rPr lang="en-US" sz="1800" dirty="0" smtClean="0">
                <a:latin typeface="Times New Roman" panose="02020603050405020304" pitchFamily="18" charset="0"/>
                <a:cs typeface="Times New Roman" panose="02020603050405020304" pitchFamily="18" charset="0"/>
              </a:rPr>
              <a:t>(memory) </a:t>
            </a:r>
            <a:r>
              <a:rPr lang="en-US" sz="1800" dirty="0" err="1" smtClean="0">
                <a:latin typeface="Times New Roman" panose="02020603050405020304" pitchFamily="18" charset="0"/>
                <a:cs typeface="Times New Roman" panose="02020603050405020304" pitchFamily="18" charset="0"/>
              </a:rPr>
              <a:t>đồng</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cũng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trữ</a:t>
            </a:r>
            <a:r>
              <a:rPr lang="en-US" sz="1800" dirty="0">
                <a:latin typeface="Times New Roman" panose="02020603050405020304" pitchFamily="18" charset="0"/>
                <a:cs typeface="Times New Roman" panose="02020603050405020304" pitchFamily="18" charset="0"/>
              </a:rPr>
              <a:t> ở </a:t>
            </a:r>
            <a:r>
              <a:rPr lang="en-US" sz="1800" dirty="0" smtClean="0">
                <a:latin typeface="Times New Roman" panose="02020603050405020304" pitchFamily="18" charset="0"/>
                <a:cs typeface="Times New Roman" panose="02020603050405020304" pitchFamily="18" charset="0"/>
              </a:rPr>
              <a:t>ổ </a:t>
            </a:r>
            <a:r>
              <a:rPr lang="en-US" sz="1800" dirty="0" err="1" smtClean="0">
                <a:latin typeface="Times New Roman" panose="02020603050405020304" pitchFamily="18" charset="0"/>
                <a:cs typeface="Times New Roman" panose="02020603050405020304" pitchFamily="18" charset="0"/>
              </a:rPr>
              <a:t>cứng</a:t>
            </a:r>
            <a:r>
              <a:rPr lang="en-US" sz="1800" dirty="0" smtClean="0">
                <a:latin typeface="Times New Roman" panose="02020603050405020304" pitchFamily="18" charset="0"/>
                <a:cs typeface="Times New Roman" panose="02020603050405020304" pitchFamily="18" charset="0"/>
              </a:rPr>
              <a:t> (disk).</a:t>
            </a:r>
            <a:endParaRPr lang="en-US" sz="1800" dirty="0">
              <a:latin typeface="Times New Roman" panose="02020603050405020304" pitchFamily="18" charset="0"/>
              <a:cs typeface="Times New Roman" panose="02020603050405020304" pitchFamily="18" charset="0"/>
            </a:endParaRPr>
          </a:p>
          <a:p>
            <a:pPr lvl="0" algn="just" fontAlgn="base">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Deployment Flexibility: </a:t>
            </a:r>
            <a:r>
              <a:rPr lang="en-US" sz="1800" dirty="0" err="1">
                <a:latin typeface="Times New Roman" panose="02020603050405020304" pitchFamily="18" charset="0"/>
                <a:cs typeface="Times New Roman" panose="02020603050405020304" pitchFamily="18" charset="0"/>
              </a:rPr>
              <a:t>Việc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bổ</a:t>
            </a:r>
            <a:r>
              <a:rPr lang="en-US" sz="1800" dirty="0">
                <a:latin typeface="Times New Roman" panose="02020603050405020304" pitchFamily="18" charset="0"/>
                <a:cs typeface="Times New Roman" panose="02020603050405020304" pitchFamily="18" charset="0"/>
              </a:rPr>
              <a:t> sung </a:t>
            </a:r>
            <a:r>
              <a:rPr lang="en-US" sz="1800" dirty="0" err="1" smtClean="0">
                <a:latin typeface="Times New Roman" panose="02020603050405020304" pitchFamily="18" charset="0"/>
                <a:cs typeface="Times New Roman" panose="02020603050405020304" pitchFamily="18" charset="0"/>
              </a:rPr>
              <a:t>thêm</a:t>
            </a:r>
            <a:r>
              <a:rPr lang="en-US" sz="1800" dirty="0" smtClean="0">
                <a:latin typeface="Times New Roman" panose="02020603050405020304" pitchFamily="18" charset="0"/>
                <a:cs typeface="Times New Roman" panose="02020603050405020304" pitchFamily="18" charset="0"/>
              </a:rPr>
              <a:t> hay </a:t>
            </a:r>
            <a:r>
              <a:rPr lang="en-US" sz="1800" dirty="0" err="1" smtClean="0">
                <a:latin typeface="Times New Roman" panose="02020603050405020304" pitchFamily="18" charset="0"/>
                <a:cs typeface="Times New Roman" panose="02020603050405020304" pitchFamily="18" charset="0"/>
              </a:rPr>
              <a:t>loại</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bỏ</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node,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đòi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hỏi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cấu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cứng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mạnh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nhất</a:t>
            </a:r>
            <a:r>
              <a:rPr lang="en-US" sz="1800" dirty="0">
                <a:latin typeface="Times New Roman" panose="02020603050405020304" pitchFamily="18" charset="0"/>
                <a:cs typeface="Times New Roman" panose="02020603050405020304" pitchFamily="18" charset="0"/>
              </a:rPr>
              <a:t>.</a:t>
            </a:r>
          </a:p>
          <a:p>
            <a:pPr marL="285750" indent="-285750" algn="just">
              <a:buSzPts val="688"/>
              <a:buFont typeface="Courier New" panose="02070309020205020404" pitchFamily="49" charset="0"/>
              <a:buChar char="o"/>
            </a:pPr>
            <a:endParaRPr lang="en-US" sz="1800" dirty="0">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SzPts val="688"/>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 </a:t>
            </a:r>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spTree>
    <p:extLst>
      <p:ext uri="{BB962C8B-B14F-4D97-AF65-F5344CB8AC3E}">
        <p14:creationId xmlns:p14="http://schemas.microsoft.com/office/powerpoint/2010/main" val="114524524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accent2">
                    <a:lumMod val="25000"/>
                  </a:schemeClr>
                </a:solidFill>
              </a:rPr>
              <a:t>TỔNG QUAN VỀ NOSQL </a:t>
            </a:r>
            <a:endParaRPr dirty="0">
              <a:solidFill>
                <a:schemeClr val="accent2">
                  <a:lumMod val="25000"/>
                </a:schemeClr>
              </a:solidFill>
            </a:endParaRPr>
          </a:p>
        </p:txBody>
      </p:sp>
      <p:sp>
        <p:nvSpPr>
          <p:cNvPr id="468" name="Google Shape;468;p35"/>
          <p:cNvSpPr txBox="1">
            <a:spLocks noGrp="1"/>
          </p:cNvSpPr>
          <p:nvPr>
            <p:ph type="subTitle" idx="2"/>
          </p:nvPr>
        </p:nvSpPr>
        <p:spPr>
          <a:xfrm>
            <a:off x="431685" y="1624082"/>
            <a:ext cx="3715819" cy="2006944"/>
          </a:xfrm>
          <a:prstGeom prst="rect">
            <a:avLst/>
          </a:prstGeom>
        </p:spPr>
        <p:txBody>
          <a:bodyPr spcFirstLastPara="1" wrap="square" lIns="91425" tIns="91425" rIns="91425" bIns="91425" anchor="ctr" anchorCtr="0">
            <a:noAutofit/>
          </a:bodyPr>
          <a:lstStyle/>
          <a:p>
            <a:pPr algn="just">
              <a:buFont typeface="Courier New" panose="02070309020205020404" pitchFamily="49" charset="0"/>
              <a:buChar char="o"/>
            </a:pPr>
            <a:endParaRPr lang="en-US" sz="1800" dirty="0">
              <a:latin typeface="Times New Roman" panose="02020603050405020304" pitchFamily="18" charset="0"/>
              <a:cs typeface="Times New Roman" panose="02020603050405020304" pitchFamily="18" charset="0"/>
            </a:endParaRPr>
          </a:p>
          <a:p>
            <a:pPr marL="114300" indent="0" algn="just"/>
            <a:r>
              <a:rPr lang="en-US" sz="1800" b="1" dirty="0">
                <a:latin typeface="Times New Roman" panose="02020603050405020304" pitchFamily="18" charset="0"/>
                <a:cs typeface="Times New Roman" panose="02020603050405020304" pitchFamily="18" charset="0"/>
              </a:rPr>
              <a:t>1.3 PHÂN LOẠI NOSQL</a:t>
            </a:r>
          </a:p>
          <a:p>
            <a:pPr marL="400050" indent="-285750" algn="just">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NoSQL,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theo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kiểu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hoặc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tự</a:t>
            </a:r>
            <a:r>
              <a:rPr lang="en-US" sz="1800" dirty="0">
                <a:latin typeface="Times New Roman" panose="02020603050405020304" pitchFamily="18" charset="0"/>
                <a:cs typeface="Times New Roman" panose="02020603050405020304" pitchFamily="18" charset="0"/>
              </a:rPr>
              <a:t> do.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NoSQL,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4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phổ</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biến</a:t>
            </a:r>
            <a:r>
              <a:rPr lang="en-US" sz="1800" dirty="0">
                <a:latin typeface="Times New Roman" panose="02020603050405020304" pitchFamily="18" charset="0"/>
                <a:cs typeface="Times New Roman" panose="02020603050405020304" pitchFamily="18" charset="0"/>
              </a:rPr>
              <a:t>, do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4 </a:t>
            </a:r>
            <a:r>
              <a:rPr lang="en-US" sz="1800" dirty="0" err="1">
                <a:latin typeface="Times New Roman" panose="02020603050405020304" pitchFamily="18" charset="0"/>
                <a:cs typeface="Times New Roman" panose="02020603050405020304" pitchFamily="18" charset="0"/>
              </a:rPr>
              <a:t>loại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 NoSQL </a:t>
            </a:r>
            <a:r>
              <a:rPr lang="en-US" sz="1800" dirty="0" err="1">
                <a:latin typeface="Times New Roman" panose="02020603050405020304" pitchFamily="18" charset="0"/>
                <a:cs typeface="Times New Roman" panose="02020603050405020304" pitchFamily="18" charset="0"/>
              </a:rPr>
              <a:t>phổ</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biến</a:t>
            </a:r>
            <a:r>
              <a:rPr lang="en-US" sz="1800" dirty="0">
                <a:latin typeface="Times New Roman" panose="02020603050405020304" pitchFamily="18" charset="0"/>
                <a:cs typeface="Times New Roman" panose="02020603050405020304" pitchFamily="18" charset="0"/>
              </a:rPr>
              <a:t>:</a:t>
            </a:r>
          </a:p>
          <a:p>
            <a:pPr marL="285750" lvl="0" indent="-285750" algn="just" rtl="0">
              <a:spcBef>
                <a:spcPts val="0"/>
              </a:spcBef>
              <a:spcAft>
                <a:spcPts val="0"/>
              </a:spcAft>
              <a:buSzPts val="688"/>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 </a:t>
            </a:r>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graphicFrame>
        <p:nvGraphicFramePr>
          <p:cNvPr id="5" name="Diagram 4">
            <a:extLst>
              <a:ext uri="{FF2B5EF4-FFF2-40B4-BE49-F238E27FC236}">
                <a16:creationId xmlns:a16="http://schemas.microsoft.com/office/drawing/2014/main" id="{7509C3DD-3A5B-435F-98CF-135B3CC144F2}"/>
              </a:ext>
            </a:extLst>
          </p:cNvPr>
          <p:cNvGraphicFramePr/>
          <p:nvPr>
            <p:extLst>
              <p:ext uri="{D42A27DB-BD31-4B8C-83A1-F6EECF244321}">
                <p14:modId xmlns:p14="http://schemas.microsoft.com/office/powerpoint/2010/main" val="130384933"/>
              </p:ext>
            </p:extLst>
          </p:nvPr>
        </p:nvGraphicFramePr>
        <p:xfrm>
          <a:off x="4787805" y="1316015"/>
          <a:ext cx="3715819" cy="273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93245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tx1"/>
                </a:solidFill>
              </a:rPr>
              <a:t>TỔNG QUAN VỀ NOSQL </a:t>
            </a:r>
            <a:endParaRPr dirty="0">
              <a:solidFill>
                <a:schemeClr val="tx1"/>
              </a:solidFill>
            </a:endParaRPr>
          </a:p>
        </p:txBody>
      </p:sp>
      <p:sp>
        <p:nvSpPr>
          <p:cNvPr id="468" name="Google Shape;468;p35"/>
          <p:cNvSpPr txBox="1">
            <a:spLocks noGrp="1"/>
          </p:cNvSpPr>
          <p:nvPr>
            <p:ph type="subTitle" idx="2"/>
          </p:nvPr>
        </p:nvSpPr>
        <p:spPr>
          <a:xfrm>
            <a:off x="353975" y="1493156"/>
            <a:ext cx="7809735" cy="332238"/>
          </a:xfrm>
          <a:prstGeom prst="rect">
            <a:avLst/>
          </a:prstGeom>
        </p:spPr>
        <p:txBody>
          <a:bodyPr spcFirstLastPara="1" wrap="square" lIns="91425" tIns="91425" rIns="91425" bIns="91425" anchor="ctr" anchorCtr="0">
            <a:noAutofit/>
          </a:bodyPr>
          <a:lstStyle/>
          <a:p>
            <a:r>
              <a:rPr lang="en-US" sz="1800" b="1" dirty="0">
                <a:latin typeface="Times New Roman" panose="02020603050405020304" pitchFamily="18" charset="0"/>
                <a:cs typeface="Times New Roman" panose="02020603050405020304" pitchFamily="18" charset="0"/>
              </a:rPr>
              <a:t>1.3.1 Key Value</a:t>
            </a:r>
          </a:p>
          <a:p>
            <a:pPr marL="114300" indent="0" algn="just"/>
            <a:r>
              <a:rPr lang="en-US" sz="1800" dirty="0">
                <a:latin typeface="Times New Roman" panose="02020603050405020304" pitchFamily="18" charset="0"/>
                <a:cs typeface="Times New Roman" panose="02020603050405020304" pitchFamily="18" charset="0"/>
              </a:rPr>
              <a:t> </a:t>
            </a:r>
          </a:p>
          <a:p>
            <a:pPr marL="114300" indent="0" algn="just"/>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sp>
        <p:nvSpPr>
          <p:cNvPr id="2" name="TextBox 1"/>
          <p:cNvSpPr txBox="1"/>
          <p:nvPr/>
        </p:nvSpPr>
        <p:spPr>
          <a:xfrm>
            <a:off x="253421" y="1776267"/>
            <a:ext cx="4636926" cy="3046988"/>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Khái</a:t>
            </a:r>
            <a:r>
              <a:rPr lang="en-US" sz="1600" b="1" dirty="0" smtClean="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niệm</a:t>
            </a:r>
            <a:r>
              <a:rPr lang="en-US" sz="1600" b="1"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sở</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khóa-giá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sử</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pháp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khóa-giá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lưu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sở</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chuỗi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luôn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trường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lớn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tùy</a:t>
            </a:r>
            <a:r>
              <a:rPr lang="en-US" sz="1600" dirty="0">
                <a:latin typeface="Times New Roman" panose="02020603050405020304" pitchFamily="18" charset="0"/>
                <a:cs typeface="Times New Roman" panose="02020603050405020304" pitchFamily="18" charset="0"/>
              </a:rPr>
              <a:t> ý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dễ</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a:t>
            </a:r>
          </a:p>
          <a:p>
            <a:pPr algn="just"/>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Key_value</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lưu</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cùng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con </a:t>
            </a:r>
            <a:r>
              <a:rPr lang="en-US" sz="1600" dirty="0" err="1">
                <a:latin typeface="Times New Roman" panose="02020603050405020304" pitchFamily="18" charset="0"/>
                <a:cs typeface="Times New Roman" panose="02020603050405020304" pitchFamily="18" charset="0"/>
              </a:rPr>
              <a:t>trỏ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ứng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hướng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nguyên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cấu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trúc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cs typeface="Times New Roman" panose="02020603050405020304" pitchFamily="18" charset="0"/>
              </a:rPr>
              <a:t> JSON, </a:t>
            </a:r>
            <a:r>
              <a:rPr lang="en-US" sz="1600" dirty="0" err="1">
                <a:latin typeface="Times New Roman" panose="02020603050405020304" pitchFamily="18" charset="0"/>
                <a:cs typeface="Times New Roman" panose="02020603050405020304" pitchFamily="18" charset="0"/>
              </a:rPr>
              <a:t>danh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sách</a:t>
            </a:r>
            <a:r>
              <a:rPr lang="en-US" sz="1600" dirty="0">
                <a:latin typeface="Times New Roman" panose="02020603050405020304" pitchFamily="18" charset="0"/>
                <a:cs typeface="Times New Roman" panose="02020603050405020304" pitchFamily="18" charset="0"/>
              </a:rPr>
              <a:t>, v.v.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lưu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dưới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nguyên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chuỗi</a:t>
            </a:r>
            <a:r>
              <a:rPr lang="en-US" sz="1600" dirty="0">
                <a:latin typeface="Times New Roman" panose="02020603050405020304" pitchFamily="18" charset="0"/>
                <a:cs typeface="Times New Roman" panose="02020603050405020304" pitchFamily="18" charset="0"/>
              </a:rPr>
              <a:t>, JSON </a:t>
            </a:r>
            <a:r>
              <a:rPr lang="en-US" sz="1600" dirty="0" err="1">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mảng</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khóa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tham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chiếu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cs typeface="Times New Roman" panose="02020603050405020304" pitchFamily="18" charset="0"/>
              </a:rPr>
              <a:t>.</a:t>
            </a:r>
            <a:endParaRPr lang="en-US" sz="1600" dirty="0"/>
          </a:p>
        </p:txBody>
      </p:sp>
      <p:pic>
        <p:nvPicPr>
          <p:cNvPr id="28" name="Picture 27"/>
          <p:cNvPicPr>
            <a:picLocks noChangeAspect="1"/>
          </p:cNvPicPr>
          <p:nvPr/>
        </p:nvPicPr>
        <p:blipFill>
          <a:blip r:embed="rId3"/>
          <a:stretch>
            <a:fillRect/>
          </a:stretch>
        </p:blipFill>
        <p:spPr>
          <a:xfrm>
            <a:off x="5257799" y="1386655"/>
            <a:ext cx="4010595" cy="3291840"/>
          </a:xfrm>
          <a:prstGeom prst="rect">
            <a:avLst/>
          </a:prstGeom>
        </p:spPr>
      </p:pic>
    </p:spTree>
    <p:extLst>
      <p:ext uri="{BB962C8B-B14F-4D97-AF65-F5344CB8AC3E}">
        <p14:creationId xmlns:p14="http://schemas.microsoft.com/office/powerpoint/2010/main" val="322783698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tx1"/>
                </a:solidFill>
              </a:rPr>
              <a:t>TỔNG QUAN VỀ NOSQL </a:t>
            </a:r>
            <a:endParaRPr dirty="0">
              <a:solidFill>
                <a:schemeClr val="tx1"/>
              </a:solidFill>
            </a:endParaRPr>
          </a:p>
        </p:txBody>
      </p:sp>
      <p:sp>
        <p:nvSpPr>
          <p:cNvPr id="468" name="Google Shape;468;p35"/>
          <p:cNvSpPr txBox="1">
            <a:spLocks noGrp="1"/>
          </p:cNvSpPr>
          <p:nvPr>
            <p:ph type="subTitle" idx="2"/>
          </p:nvPr>
        </p:nvSpPr>
        <p:spPr>
          <a:xfrm>
            <a:off x="502538" y="622177"/>
            <a:ext cx="8285072" cy="2006944"/>
          </a:xfrm>
          <a:prstGeom prst="rect">
            <a:avLst/>
          </a:prstGeom>
        </p:spPr>
        <p:txBody>
          <a:bodyPr spcFirstLastPara="1" wrap="square" lIns="91425" tIns="91425" rIns="91425" bIns="91425" anchor="ctr" anchorCtr="0">
            <a:noAutofit/>
          </a:bodyPr>
          <a:lstStyle/>
          <a:p>
            <a:r>
              <a:rPr lang="en-US" sz="1800" b="1" dirty="0">
                <a:latin typeface="Times New Roman" panose="02020603050405020304" pitchFamily="18" charset="0"/>
                <a:cs typeface="Times New Roman" panose="02020603050405020304" pitchFamily="18" charset="0"/>
              </a:rPr>
              <a:t>1.3.1 Key Value</a:t>
            </a:r>
          </a:p>
          <a:p>
            <a:pPr marL="114300" indent="0" algn="just"/>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pic>
        <p:nvPicPr>
          <p:cNvPr id="26" name="Picture 25">
            <a:extLst>
              <a:ext uri="{FF2B5EF4-FFF2-40B4-BE49-F238E27FC236}">
                <a16:creationId xmlns:a16="http://schemas.microsoft.com/office/drawing/2014/main" id="{530CF521-C8B1-4684-B888-DEC403B6641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59168" y="1107131"/>
            <a:ext cx="7361934" cy="2249894"/>
          </a:xfrm>
          <a:prstGeom prst="rect">
            <a:avLst/>
          </a:prstGeom>
          <a:noFill/>
          <a:ln>
            <a:noFill/>
          </a:ln>
        </p:spPr>
      </p:pic>
      <p:pic>
        <p:nvPicPr>
          <p:cNvPr id="28" name="Picture 27">
            <a:extLst>
              <a:ext uri="{FF2B5EF4-FFF2-40B4-BE49-F238E27FC236}">
                <a16:creationId xmlns:a16="http://schemas.microsoft.com/office/drawing/2014/main" id="{506AADC3-52BF-4DE3-8193-B8C0E4094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52743" y="2679793"/>
            <a:ext cx="7343180" cy="2370682"/>
          </a:xfrm>
          <a:prstGeom prst="rect">
            <a:avLst/>
          </a:prstGeom>
          <a:noFill/>
          <a:ln>
            <a:noFill/>
          </a:ln>
        </p:spPr>
      </p:pic>
    </p:spTree>
    <p:extLst>
      <p:ext uri="{BB962C8B-B14F-4D97-AF65-F5344CB8AC3E}">
        <p14:creationId xmlns:p14="http://schemas.microsoft.com/office/powerpoint/2010/main" val="126022130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2883408" y="98940"/>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3230994" y="114962"/>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t>TỔNG QUAN VỀ NOSQL </a:t>
            </a:r>
            <a:endParaRPr dirty="0"/>
          </a:p>
        </p:txBody>
      </p:sp>
      <p:sp>
        <p:nvSpPr>
          <p:cNvPr id="468" name="Google Shape;468;p35"/>
          <p:cNvSpPr txBox="1">
            <a:spLocks noGrp="1"/>
          </p:cNvSpPr>
          <p:nvPr>
            <p:ph type="subTitle" idx="2"/>
          </p:nvPr>
        </p:nvSpPr>
        <p:spPr>
          <a:xfrm>
            <a:off x="706341" y="-485789"/>
            <a:ext cx="8285072" cy="1469438"/>
          </a:xfrm>
          <a:prstGeom prst="rect">
            <a:avLst/>
          </a:prstGeom>
        </p:spPr>
        <p:txBody>
          <a:bodyPr spcFirstLastPara="1" wrap="square" lIns="91425" tIns="91425" rIns="91425" bIns="91425" anchor="ctr" anchorCtr="0">
            <a:noAutofit/>
          </a:bodyPr>
          <a:lstStyle/>
          <a:p>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1.3.1 Key Value</a:t>
            </a:r>
          </a:p>
          <a:p>
            <a:pPr marL="114300" indent="0" algn="just"/>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CE7EA84B-C169-4BC3-A2D6-E64B1D1ABBC4}"/>
              </a:ext>
            </a:extLst>
          </p:cNvPr>
          <p:cNvSpPr/>
          <p:nvPr/>
        </p:nvSpPr>
        <p:spPr>
          <a:xfrm>
            <a:off x="809649" y="660484"/>
            <a:ext cx="4572000" cy="323165"/>
          </a:xfrm>
          <a:prstGeom prst="rect">
            <a:avLst/>
          </a:prstGeom>
        </p:spPr>
        <p:txBody>
          <a:bodyPr>
            <a:spAutoFit/>
          </a:bodyPr>
          <a:lstStyle/>
          <a:p>
            <a:pPr algn="just">
              <a:lnSpc>
                <a:spcPts val="1800"/>
              </a:lnSpc>
              <a:spcBef>
                <a:spcPts val="1125"/>
              </a:spcBef>
              <a:spcAft>
                <a:spcPts val="1125"/>
              </a:spcAft>
            </a:pP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Key-Value Database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 </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0E31B281-EEEB-4458-951D-9C9DA6AA40AD}"/>
              </a:ext>
            </a:extLst>
          </p:cNvPr>
          <p:cNvGraphicFramePr/>
          <p:nvPr>
            <p:extLst>
              <p:ext uri="{D42A27DB-BD31-4B8C-83A1-F6EECF244321}">
                <p14:modId xmlns:p14="http://schemas.microsoft.com/office/powerpoint/2010/main" val="2530005615"/>
              </p:ext>
            </p:extLst>
          </p:nvPr>
        </p:nvGraphicFramePr>
        <p:xfrm>
          <a:off x="912603" y="1161557"/>
          <a:ext cx="7829163" cy="3625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26238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2883408" y="98940"/>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3230994" y="114962"/>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t>TỔNG QUAN VỀ NOSQL </a:t>
            </a:r>
            <a:endParaRPr dirty="0"/>
          </a:p>
        </p:txBody>
      </p:sp>
      <p:sp>
        <p:nvSpPr>
          <p:cNvPr id="468" name="Google Shape;468;p35"/>
          <p:cNvSpPr txBox="1">
            <a:spLocks noGrp="1"/>
          </p:cNvSpPr>
          <p:nvPr>
            <p:ph type="subTitle" idx="2"/>
          </p:nvPr>
        </p:nvSpPr>
        <p:spPr>
          <a:xfrm>
            <a:off x="706341" y="-562618"/>
            <a:ext cx="8285072" cy="2006944"/>
          </a:xfrm>
          <a:prstGeom prst="rect">
            <a:avLst/>
          </a:prstGeom>
        </p:spPr>
        <p:txBody>
          <a:bodyPr spcFirstLastPara="1" wrap="square" lIns="91425" tIns="91425" rIns="91425" bIns="91425" anchor="ctr" anchorCtr="0">
            <a:noAutofit/>
          </a:bodyPr>
          <a:lstStyle/>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1.3.1 KEY VALUE</a:t>
            </a:r>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CE7EA84B-C169-4BC3-A2D6-E64B1D1ABBC4}"/>
              </a:ext>
            </a:extLst>
          </p:cNvPr>
          <p:cNvSpPr/>
          <p:nvPr/>
        </p:nvSpPr>
        <p:spPr>
          <a:xfrm>
            <a:off x="809649" y="746271"/>
            <a:ext cx="4572000" cy="836126"/>
          </a:xfrm>
          <a:prstGeom prst="rect">
            <a:avLst/>
          </a:prstGeom>
        </p:spPr>
        <p:txBody>
          <a:bodyPr>
            <a:spAutoFit/>
          </a:bodyPr>
          <a:lstStyle/>
          <a:p>
            <a:pPr algn="just">
              <a:lnSpc>
                <a:spcPts val="1800"/>
              </a:lnSpc>
              <a:spcBef>
                <a:spcPts val="1125"/>
              </a:spcBef>
              <a:spcAft>
                <a:spcPts val="1125"/>
              </a:spcAft>
            </a:pP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Key-Value Database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ts val="1800"/>
              </a:lnSpc>
              <a:spcBef>
                <a:spcPts val="1125"/>
              </a:spcBef>
              <a:spcAft>
                <a:spcPts val="1125"/>
              </a:spcAft>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9527685F-192C-4FDB-A5CF-E38410B561EF}"/>
              </a:ext>
            </a:extLst>
          </p:cNvPr>
          <p:cNvSpPr/>
          <p:nvPr/>
        </p:nvSpPr>
        <p:spPr>
          <a:xfrm>
            <a:off x="809648" y="1443206"/>
            <a:ext cx="7977961" cy="2031325"/>
          </a:xfrm>
          <a:prstGeom prst="rect">
            <a:avLst/>
          </a:prstGeom>
        </p:spPr>
        <p:txBody>
          <a:bodyPr wrap="square">
            <a:spAutoFit/>
          </a:bodyPr>
          <a:lstStyle/>
          <a:p>
            <a:pPr marL="285750" indent="-285750" algn="just">
              <a:buFont typeface="Courier New" panose="02070309020205020404" pitchFamily="49" charset="0"/>
              <a:buChar char="o"/>
            </a:pPr>
            <a:r>
              <a:rPr lang="en-US" sz="1800" dirty="0" err="1">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mở</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rộng</a:t>
            </a:r>
            <a:r>
              <a:rPr lang="en-US" sz="1800" dirty="0">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lợi</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ích</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latin typeface="Times New Roman" panose="02020603050405020304" pitchFamily="18" charset="0"/>
                <a:ea typeface="Calibri" panose="020F0502020204030204" pitchFamily="34" charset="0"/>
                <a:cs typeface="Times New Roman" panose="02020603050405020304" pitchFamily="18" charset="0"/>
              </a:rPr>
              <a:t> so </a:t>
            </a:r>
            <a:r>
              <a:rPr lang="en-US" sz="1800" dirty="0" err="1">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cơ</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sở</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dữ</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quan</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hệ</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tế</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khóa-giá</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như</a:t>
            </a:r>
            <a:r>
              <a:rPr lang="en-US" sz="1800" dirty="0">
                <a:latin typeface="Times New Roman" panose="02020603050405020304" pitchFamily="18" charset="0"/>
                <a:ea typeface="Calibri" panose="020F0502020204030204" pitchFamily="34" charset="0"/>
                <a:cs typeface="Times New Roman" panose="02020603050405020304" pitchFamily="18" charset="0"/>
              </a:rPr>
              <a:t> NoSQL </a:t>
            </a:r>
            <a:r>
              <a:rPr lang="en-US" sz="1800" dirty="0" err="1">
                <a:latin typeface="Times New Roman" panose="02020603050405020304" pitchFamily="18" charset="0"/>
                <a:ea typeface="Calibri" panose="020F0502020204030204" pitchFamily="34" charset="0"/>
                <a:cs typeface="Times New Roman" panose="02020603050405020304" pitchFamily="18" charset="0"/>
              </a:rPr>
              <a:t>nói</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chung</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có</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khả</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mở</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rộng</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vô</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hạn</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theo</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chiều</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ngang</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Courier New" panose="02070309020205020404" pitchFamily="49" charset="0"/>
              <a:buChar char="o"/>
            </a:pPr>
            <a:r>
              <a:rPr lang="en-US" sz="1800" dirty="0" err="1" smtClean="0">
                <a:latin typeface="Times New Roman" panose="02020603050405020304" pitchFamily="18" charset="0"/>
                <a:cs typeface="Times New Roman" panose="02020603050405020304" pitchFamily="18" charset="0"/>
              </a:rPr>
              <a:t>Truy</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sự</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đơn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giản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với</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khóa-giá</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trị</a:t>
            </a:r>
            <a:r>
              <a:rPr lang="en-US" sz="1800" dirty="0" smtClean="0">
                <a:latin typeface="Times New Roman" panose="02020603050405020304" pitchFamily="18" charset="0"/>
                <a:cs typeface="Times New Roman" panose="02020603050405020304" pitchFamily="18" charset="0"/>
              </a:rPr>
              <a:t> qua </a:t>
            </a:r>
            <a:r>
              <a:rPr lang="en-US" sz="1800" dirty="0" err="1" smtClean="0">
                <a:latin typeface="Times New Roman" panose="02020603050405020304" pitchFamily="18" charset="0"/>
                <a:cs typeface="Times New Roman" panose="02020603050405020304" pitchFamily="18" charset="0"/>
              </a:rPr>
              <a:t>khóa</a:t>
            </a:r>
            <a:r>
              <a:rPr lang="en-US" sz="1800" dirty="0" smtClean="0">
                <a:latin typeface="Times New Roman" panose="02020603050405020304" pitchFamily="18" charset="0"/>
                <a:cs typeface="Times New Roman" panose="02020603050405020304" pitchFamily="18" charset="0"/>
              </a:rPr>
              <a:t>.</a:t>
            </a:r>
          </a:p>
          <a:p>
            <a:pPr marL="285750" indent="-285750" algn="just">
              <a:buFont typeface="Courier New" panose="02070309020205020404" pitchFamily="49" charset="0"/>
              <a:buChar char="o"/>
            </a:pP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Tính</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di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kho</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khóa-giá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dễ</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dàng</a:t>
            </a:r>
            <a:r>
              <a:rPr lang="en-US" sz="1800" dirty="0">
                <a:latin typeface="Times New Roman" panose="02020603050405020304" pitchFamily="18" charset="0"/>
                <a:cs typeface="Times New Roman" panose="02020603050405020304" pitchFamily="18" charset="0"/>
              </a:rPr>
              <a:t> di </a:t>
            </a:r>
            <a:r>
              <a:rPr lang="en-US" sz="1800" dirty="0" err="1">
                <a:latin typeface="Times New Roman" panose="02020603050405020304" pitchFamily="18" charset="0"/>
                <a:cs typeface="Times New Roman" panose="02020603050405020304" pitchFamily="18" charset="0"/>
              </a:rPr>
              <a:t>chuyển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này</a:t>
            </a:r>
            <a:r>
              <a:rPr lang="en-US" sz="1800" dirty="0">
                <a:latin typeface="Times New Roman" panose="02020603050405020304" pitchFamily="18" charset="0"/>
                <a:cs typeface="Times New Roman" panose="02020603050405020304" pitchFamily="18" charset="0"/>
              </a:rPr>
              <a:t> sang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cần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kiến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trúc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mới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hoặc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thay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đổi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mã</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marL="285750" indent="-285750" algn="just">
              <a:buFont typeface="Courier New" panose="02070309020205020404" pitchFamily="49" charset="0"/>
              <a:buChar char="o"/>
            </a:pPr>
            <a:endParaRPr lang="en-US" sz="1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F9C4CD0-50ED-4358-B236-C7D089198BF8}"/>
              </a:ext>
            </a:extLst>
          </p:cNvPr>
          <p:cNvSpPr/>
          <p:nvPr/>
        </p:nvSpPr>
        <p:spPr>
          <a:xfrm>
            <a:off x="809649" y="1044396"/>
            <a:ext cx="2613216" cy="369332"/>
          </a:xfrm>
          <a:prstGeom prst="rect">
            <a:avLst/>
          </a:prstGeom>
        </p:spPr>
        <p:txBody>
          <a:bodyPr wrap="none">
            <a:spAutoFit/>
          </a:bodyPr>
          <a:lstStyle/>
          <a:p>
            <a:pPr algn="just"/>
            <a:r>
              <a:rPr lang="en-US" sz="1800" b="1" dirty="0" err="1">
                <a:latin typeface="Times New Roman" panose="02020603050405020304" pitchFamily="18" charset="0"/>
                <a:ea typeface="Calibri" panose="020F0502020204030204" pitchFamily="34" charset="0"/>
                <a:cs typeface="Times New Roman" panose="02020603050405020304" pitchFamily="18" charset="0"/>
              </a:rPr>
              <a:t>Ưu</a:t>
            </a:r>
            <a:r>
              <a:rPr lang="en-US" sz="1800" b="1" dirty="0">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1800" b="1" dirty="0">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800" b="1" dirty="0">
                <a:latin typeface="Times New Roman" panose="02020603050405020304" pitchFamily="18" charset="0"/>
                <a:ea typeface="Calibri" panose="020F0502020204030204" pitchFamily="34" charset="0"/>
                <a:cs typeface="Times New Roman" panose="02020603050405020304" pitchFamily="18" charset="0"/>
              </a:rPr>
              <a:t> Key Value:</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2361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2883408" y="98940"/>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3230994" y="114962"/>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t>TỔNG QUAN VỀ NOSQL </a:t>
            </a:r>
            <a:endParaRPr dirty="0"/>
          </a:p>
        </p:txBody>
      </p:sp>
      <p:sp>
        <p:nvSpPr>
          <p:cNvPr id="468" name="Google Shape;468;p35"/>
          <p:cNvSpPr txBox="1">
            <a:spLocks noGrp="1"/>
          </p:cNvSpPr>
          <p:nvPr>
            <p:ph type="subTitle" idx="2"/>
          </p:nvPr>
        </p:nvSpPr>
        <p:spPr>
          <a:xfrm>
            <a:off x="706341" y="-485789"/>
            <a:ext cx="8285072" cy="2006944"/>
          </a:xfrm>
          <a:prstGeom prst="rect">
            <a:avLst/>
          </a:prstGeom>
        </p:spPr>
        <p:txBody>
          <a:bodyPr spcFirstLastPara="1" wrap="square" lIns="91425" tIns="91425" rIns="91425" bIns="91425" anchor="ctr" anchorCtr="0">
            <a:noAutofit/>
          </a:bodyPr>
          <a:lstStyle/>
          <a:p>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1.3.1 Key Value</a:t>
            </a:r>
          </a:p>
          <a:p>
            <a:pPr marL="114300" indent="0" algn="just"/>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CE7EA84B-C169-4BC3-A2D6-E64B1D1ABBC4}"/>
              </a:ext>
            </a:extLst>
          </p:cNvPr>
          <p:cNvSpPr/>
          <p:nvPr/>
        </p:nvSpPr>
        <p:spPr>
          <a:xfrm>
            <a:off x="809649" y="660484"/>
            <a:ext cx="4572000" cy="836126"/>
          </a:xfrm>
          <a:prstGeom prst="rect">
            <a:avLst/>
          </a:prstGeom>
        </p:spPr>
        <p:txBody>
          <a:bodyPr>
            <a:spAutoFit/>
          </a:bodyPr>
          <a:lstStyle/>
          <a:p>
            <a:pPr algn="just">
              <a:lnSpc>
                <a:spcPts val="1800"/>
              </a:lnSpc>
              <a:spcBef>
                <a:spcPts val="1125"/>
              </a:spcBef>
              <a:spcAft>
                <a:spcPts val="1125"/>
              </a:spcAft>
            </a:pP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Key-Value Database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ts val="1800"/>
              </a:lnSpc>
              <a:spcBef>
                <a:spcPts val="1125"/>
              </a:spcBef>
              <a:spcAft>
                <a:spcPts val="1125"/>
              </a:spcAft>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9527685F-192C-4FDB-A5CF-E38410B561EF}"/>
              </a:ext>
            </a:extLst>
          </p:cNvPr>
          <p:cNvSpPr/>
          <p:nvPr/>
        </p:nvSpPr>
        <p:spPr>
          <a:xfrm>
            <a:off x="818279" y="1417460"/>
            <a:ext cx="3626132" cy="2308324"/>
          </a:xfrm>
          <a:prstGeom prst="rect">
            <a:avLst/>
          </a:prstGeom>
        </p:spPr>
        <p:txBody>
          <a:bodyPr wrap="square">
            <a:spAutoFit/>
          </a:bodyPr>
          <a:lstStyle/>
          <a:p>
            <a:pPr marL="285750" lvl="0" indent="-285750" algn="just">
              <a:buFont typeface="Courier New" panose="02070309020205020404" pitchFamily="49" charset="0"/>
              <a:buChar char="o"/>
            </a:pPr>
            <a:r>
              <a:rPr lang="en-US" sz="1800" dirty="0" err="1">
                <a:latin typeface="Times New Roman" panose="02020603050405020304" pitchFamily="18" charset="0"/>
                <a:cs typeface="Times New Roman" panose="02020603050405020304" pitchFamily="18" charset="0"/>
              </a:rPr>
              <a:t>Chỉ</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hóa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khóa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cú</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a:t>
            </a:r>
          </a:p>
          <a:p>
            <a:pPr marL="285750" indent="-285750" algn="just">
              <a:buFont typeface="Courier New" panose="02070309020205020404" pitchFamily="49" charset="0"/>
              <a:buChar char="o"/>
            </a:pP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hóa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cứu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cứu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yêu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quét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toàn</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tập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hợp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hoặc</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chỉ</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mục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riêng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biệt</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F9C4CD0-50ED-4358-B236-C7D089198BF8}"/>
              </a:ext>
            </a:extLst>
          </p:cNvPr>
          <p:cNvSpPr/>
          <p:nvPr/>
        </p:nvSpPr>
        <p:spPr>
          <a:xfrm>
            <a:off x="809649" y="919241"/>
            <a:ext cx="3021981" cy="369332"/>
          </a:xfrm>
          <a:prstGeom prst="rect">
            <a:avLst/>
          </a:prstGeom>
        </p:spPr>
        <p:txBody>
          <a:bodyPr wrap="none">
            <a:spAutoFit/>
          </a:bodyPr>
          <a:lstStyle/>
          <a:p>
            <a:pPr algn="just"/>
            <a:r>
              <a:rPr lang="en-US" sz="1800" b="1" dirty="0" err="1">
                <a:latin typeface="Times New Roman" panose="02020603050405020304" pitchFamily="18" charset="0"/>
                <a:ea typeface="Calibri" panose="020F0502020204030204" pitchFamily="34" charset="0"/>
                <a:cs typeface="Times New Roman" panose="02020603050405020304" pitchFamily="18" charset="0"/>
              </a:rPr>
              <a:t>Nhược</a:t>
            </a:r>
            <a:r>
              <a:rPr lang="en-US" sz="1800" b="1" dirty="0">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latin typeface="Times New Roman" panose="02020603050405020304" pitchFamily="18" charset="0"/>
                <a:ea typeface="Calibri" panose="020F0502020204030204" pitchFamily="34" charset="0"/>
                <a:cs typeface="Times New Roman" panose="02020603050405020304" pitchFamily="18" charset="0"/>
              </a:rPr>
              <a:t>điểm</a:t>
            </a:r>
            <a:r>
              <a:rPr lang="en-US" sz="1800" b="1" dirty="0">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latin typeface="Times New Roman" panose="02020603050405020304" pitchFamily="18" charset="0"/>
                <a:ea typeface="Calibri" panose="020F0502020204030204" pitchFamily="34" charset="0"/>
                <a:cs typeface="Times New Roman" panose="02020603050405020304" pitchFamily="18" charset="0"/>
              </a:rPr>
              <a:t>của</a:t>
            </a:r>
            <a:r>
              <a:rPr lang="en-US" sz="1800" b="1" dirty="0">
                <a:latin typeface="Times New Roman" panose="02020603050405020304" pitchFamily="18" charset="0"/>
                <a:ea typeface="Calibri" panose="020F0502020204030204" pitchFamily="34" charset="0"/>
                <a:cs typeface="Times New Roman" panose="02020603050405020304" pitchFamily="18" charset="0"/>
              </a:rPr>
              <a:t> Key Value:</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8" name="Google Shape;2506;p66">
            <a:extLst>
              <a:ext uri="{FF2B5EF4-FFF2-40B4-BE49-F238E27FC236}">
                <a16:creationId xmlns:a16="http://schemas.microsoft.com/office/drawing/2014/main" id="{AA373627-ADEE-475E-BEE5-E3F0F71D7E5E}"/>
              </a:ext>
            </a:extLst>
          </p:cNvPr>
          <p:cNvGrpSpPr/>
          <p:nvPr/>
        </p:nvGrpSpPr>
        <p:grpSpPr>
          <a:xfrm>
            <a:off x="5035653" y="1078547"/>
            <a:ext cx="3618275" cy="3420425"/>
            <a:chOff x="4572000" y="796500"/>
            <a:chExt cx="3618275" cy="3420425"/>
          </a:xfrm>
        </p:grpSpPr>
        <p:sp>
          <p:nvSpPr>
            <p:cNvPr id="29" name="Google Shape;2507;p66">
              <a:extLst>
                <a:ext uri="{FF2B5EF4-FFF2-40B4-BE49-F238E27FC236}">
                  <a16:creationId xmlns:a16="http://schemas.microsoft.com/office/drawing/2014/main" id="{9C79FEC3-1BB5-4F50-8385-01C1EB89CA0F}"/>
                </a:ext>
              </a:extLst>
            </p:cNvPr>
            <p:cNvSpPr/>
            <p:nvPr/>
          </p:nvSpPr>
          <p:spPr>
            <a:xfrm>
              <a:off x="4572000" y="796500"/>
              <a:ext cx="3618275" cy="3057425"/>
            </a:xfrm>
            <a:custGeom>
              <a:avLst/>
              <a:gdLst/>
              <a:ahLst/>
              <a:cxnLst/>
              <a:rect l="l" t="t" r="r" b="b"/>
              <a:pathLst>
                <a:path w="144731" h="122297" extrusionOk="0">
                  <a:moveTo>
                    <a:pt x="75350" y="1"/>
                  </a:moveTo>
                  <a:lnTo>
                    <a:pt x="71058" y="101"/>
                  </a:lnTo>
                  <a:lnTo>
                    <a:pt x="66900" y="504"/>
                  </a:lnTo>
                  <a:lnTo>
                    <a:pt x="62842" y="1241"/>
                  </a:lnTo>
                  <a:lnTo>
                    <a:pt x="58919" y="2247"/>
                  </a:lnTo>
                  <a:lnTo>
                    <a:pt x="55096" y="3488"/>
                  </a:lnTo>
                  <a:lnTo>
                    <a:pt x="51407" y="4930"/>
                  </a:lnTo>
                  <a:lnTo>
                    <a:pt x="47853" y="6506"/>
                  </a:lnTo>
                  <a:lnTo>
                    <a:pt x="46109" y="7344"/>
                  </a:lnTo>
                  <a:lnTo>
                    <a:pt x="44432" y="8250"/>
                  </a:lnTo>
                  <a:lnTo>
                    <a:pt x="41314" y="10429"/>
                  </a:lnTo>
                  <a:lnTo>
                    <a:pt x="38564" y="13011"/>
                  </a:lnTo>
                  <a:lnTo>
                    <a:pt x="36049" y="15962"/>
                  </a:lnTo>
                  <a:lnTo>
                    <a:pt x="33769" y="19215"/>
                  </a:lnTo>
                  <a:lnTo>
                    <a:pt x="31690" y="22703"/>
                  </a:lnTo>
                  <a:lnTo>
                    <a:pt x="28873" y="28269"/>
                  </a:lnTo>
                  <a:lnTo>
                    <a:pt x="23843" y="40073"/>
                  </a:lnTo>
                  <a:lnTo>
                    <a:pt x="19584" y="49496"/>
                  </a:lnTo>
                  <a:lnTo>
                    <a:pt x="17773" y="52983"/>
                  </a:lnTo>
                  <a:lnTo>
                    <a:pt x="15795" y="56236"/>
                  </a:lnTo>
                  <a:lnTo>
                    <a:pt x="13615" y="59153"/>
                  </a:lnTo>
                  <a:lnTo>
                    <a:pt x="12442" y="60495"/>
                  </a:lnTo>
                  <a:lnTo>
                    <a:pt x="11268" y="61769"/>
                  </a:lnTo>
                  <a:lnTo>
                    <a:pt x="9055" y="64452"/>
                  </a:lnTo>
                  <a:lnTo>
                    <a:pt x="6976" y="67235"/>
                  </a:lnTo>
                  <a:lnTo>
                    <a:pt x="5131" y="70119"/>
                  </a:lnTo>
                  <a:lnTo>
                    <a:pt x="3522" y="73070"/>
                  </a:lnTo>
                  <a:lnTo>
                    <a:pt x="2147" y="76121"/>
                  </a:lnTo>
                  <a:lnTo>
                    <a:pt x="1107" y="79206"/>
                  </a:lnTo>
                  <a:lnTo>
                    <a:pt x="369" y="82392"/>
                  </a:lnTo>
                  <a:lnTo>
                    <a:pt x="1" y="85611"/>
                  </a:lnTo>
                  <a:lnTo>
                    <a:pt x="34" y="88897"/>
                  </a:lnTo>
                  <a:lnTo>
                    <a:pt x="470" y="92251"/>
                  </a:lnTo>
                  <a:lnTo>
                    <a:pt x="1342" y="95604"/>
                  </a:lnTo>
                  <a:lnTo>
                    <a:pt x="2717" y="98991"/>
                  </a:lnTo>
                  <a:lnTo>
                    <a:pt x="4628" y="102411"/>
                  </a:lnTo>
                  <a:lnTo>
                    <a:pt x="7043" y="105865"/>
                  </a:lnTo>
                  <a:lnTo>
                    <a:pt x="10061" y="109286"/>
                  </a:lnTo>
                  <a:lnTo>
                    <a:pt x="11804" y="111029"/>
                  </a:lnTo>
                  <a:lnTo>
                    <a:pt x="13582" y="112673"/>
                  </a:lnTo>
                  <a:lnTo>
                    <a:pt x="17103" y="115523"/>
                  </a:lnTo>
                  <a:lnTo>
                    <a:pt x="20590" y="117770"/>
                  </a:lnTo>
                  <a:lnTo>
                    <a:pt x="23977" y="119480"/>
                  </a:lnTo>
                  <a:lnTo>
                    <a:pt x="27330" y="120754"/>
                  </a:lnTo>
                  <a:lnTo>
                    <a:pt x="30650" y="121626"/>
                  </a:lnTo>
                  <a:lnTo>
                    <a:pt x="33970" y="122096"/>
                  </a:lnTo>
                  <a:lnTo>
                    <a:pt x="37256" y="122297"/>
                  </a:lnTo>
                  <a:lnTo>
                    <a:pt x="40542" y="122230"/>
                  </a:lnTo>
                  <a:lnTo>
                    <a:pt x="43862" y="121961"/>
                  </a:lnTo>
                  <a:lnTo>
                    <a:pt x="48892" y="121291"/>
                  </a:lnTo>
                  <a:lnTo>
                    <a:pt x="55767" y="120151"/>
                  </a:lnTo>
                  <a:lnTo>
                    <a:pt x="62909" y="119178"/>
                  </a:lnTo>
                  <a:lnTo>
                    <a:pt x="66665" y="118910"/>
                  </a:lnTo>
                  <a:lnTo>
                    <a:pt x="68543" y="118809"/>
                  </a:lnTo>
                  <a:lnTo>
                    <a:pt x="72466" y="118809"/>
                  </a:lnTo>
                  <a:lnTo>
                    <a:pt x="78536" y="119145"/>
                  </a:lnTo>
                  <a:lnTo>
                    <a:pt x="91077" y="120486"/>
                  </a:lnTo>
                  <a:lnTo>
                    <a:pt x="103485" y="121861"/>
                  </a:lnTo>
                  <a:lnTo>
                    <a:pt x="109420" y="122196"/>
                  </a:lnTo>
                  <a:lnTo>
                    <a:pt x="113209" y="122196"/>
                  </a:lnTo>
                  <a:lnTo>
                    <a:pt x="116831" y="121995"/>
                  </a:lnTo>
                  <a:lnTo>
                    <a:pt x="120285" y="121525"/>
                  </a:lnTo>
                  <a:lnTo>
                    <a:pt x="123504" y="120754"/>
                  </a:lnTo>
                  <a:lnTo>
                    <a:pt x="126488" y="119648"/>
                  </a:lnTo>
                  <a:lnTo>
                    <a:pt x="127863" y="118910"/>
                  </a:lnTo>
                  <a:lnTo>
                    <a:pt x="129708" y="117837"/>
                  </a:lnTo>
                  <a:lnTo>
                    <a:pt x="133027" y="115389"/>
                  </a:lnTo>
                  <a:lnTo>
                    <a:pt x="135878" y="112606"/>
                  </a:lnTo>
                  <a:lnTo>
                    <a:pt x="138292" y="109487"/>
                  </a:lnTo>
                  <a:lnTo>
                    <a:pt x="140304" y="106100"/>
                  </a:lnTo>
                  <a:lnTo>
                    <a:pt x="141914" y="102445"/>
                  </a:lnTo>
                  <a:lnTo>
                    <a:pt x="143121" y="98555"/>
                  </a:lnTo>
                  <a:lnTo>
                    <a:pt x="143993" y="94498"/>
                  </a:lnTo>
                  <a:lnTo>
                    <a:pt x="144295" y="92385"/>
                  </a:lnTo>
                  <a:lnTo>
                    <a:pt x="144529" y="89971"/>
                  </a:lnTo>
                  <a:lnTo>
                    <a:pt x="144731" y="84974"/>
                  </a:lnTo>
                  <a:lnTo>
                    <a:pt x="144496" y="79877"/>
                  </a:lnTo>
                  <a:lnTo>
                    <a:pt x="143926" y="74679"/>
                  </a:lnTo>
                  <a:lnTo>
                    <a:pt x="142987" y="69415"/>
                  </a:lnTo>
                  <a:lnTo>
                    <a:pt x="141746" y="64150"/>
                  </a:lnTo>
                  <a:lnTo>
                    <a:pt x="140237" y="58919"/>
                  </a:lnTo>
                  <a:lnTo>
                    <a:pt x="138460" y="53755"/>
                  </a:lnTo>
                  <a:lnTo>
                    <a:pt x="136448" y="48724"/>
                  </a:lnTo>
                  <a:lnTo>
                    <a:pt x="134235" y="43829"/>
                  </a:lnTo>
                  <a:lnTo>
                    <a:pt x="131820" y="39134"/>
                  </a:lnTo>
                  <a:lnTo>
                    <a:pt x="129272" y="34674"/>
                  </a:lnTo>
                  <a:lnTo>
                    <a:pt x="126556" y="30516"/>
                  </a:lnTo>
                  <a:lnTo>
                    <a:pt x="123772" y="26660"/>
                  </a:lnTo>
                  <a:lnTo>
                    <a:pt x="120888" y="23172"/>
                  </a:lnTo>
                  <a:lnTo>
                    <a:pt x="117971" y="20087"/>
                  </a:lnTo>
                  <a:lnTo>
                    <a:pt x="116496" y="18746"/>
                  </a:lnTo>
                  <a:lnTo>
                    <a:pt x="113846" y="16398"/>
                  </a:lnTo>
                  <a:lnTo>
                    <a:pt x="108615" y="12341"/>
                  </a:lnTo>
                  <a:lnTo>
                    <a:pt x="103518" y="8920"/>
                  </a:lnTo>
                  <a:lnTo>
                    <a:pt x="98522" y="6137"/>
                  </a:lnTo>
                  <a:lnTo>
                    <a:pt x="93659" y="3924"/>
                  </a:lnTo>
                  <a:lnTo>
                    <a:pt x="88898" y="2214"/>
                  </a:lnTo>
                  <a:lnTo>
                    <a:pt x="84270" y="1040"/>
                  </a:lnTo>
                  <a:lnTo>
                    <a:pt x="79743" y="302"/>
                  </a:lnTo>
                  <a:lnTo>
                    <a:pt x="75350"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08;p66">
              <a:extLst>
                <a:ext uri="{FF2B5EF4-FFF2-40B4-BE49-F238E27FC236}">
                  <a16:creationId xmlns:a16="http://schemas.microsoft.com/office/drawing/2014/main" id="{E266DBE0-27B9-4A2A-831B-0A46DF876809}"/>
                </a:ext>
              </a:extLst>
            </p:cNvPr>
            <p:cNvSpPr/>
            <p:nvPr/>
          </p:nvSpPr>
          <p:spPr>
            <a:xfrm>
              <a:off x="4572000" y="796500"/>
              <a:ext cx="3618275" cy="3057425"/>
            </a:xfrm>
            <a:custGeom>
              <a:avLst/>
              <a:gdLst/>
              <a:ahLst/>
              <a:cxnLst/>
              <a:rect l="l" t="t" r="r" b="b"/>
              <a:pathLst>
                <a:path w="144731" h="122297" extrusionOk="0">
                  <a:moveTo>
                    <a:pt x="75350" y="1"/>
                  </a:moveTo>
                  <a:lnTo>
                    <a:pt x="71058" y="101"/>
                  </a:lnTo>
                  <a:lnTo>
                    <a:pt x="66900" y="504"/>
                  </a:lnTo>
                  <a:lnTo>
                    <a:pt x="62842" y="1241"/>
                  </a:lnTo>
                  <a:lnTo>
                    <a:pt x="58919" y="2247"/>
                  </a:lnTo>
                  <a:lnTo>
                    <a:pt x="55096" y="3488"/>
                  </a:lnTo>
                  <a:lnTo>
                    <a:pt x="51407" y="4930"/>
                  </a:lnTo>
                  <a:lnTo>
                    <a:pt x="47853" y="6506"/>
                  </a:lnTo>
                  <a:lnTo>
                    <a:pt x="46109" y="7344"/>
                  </a:lnTo>
                  <a:lnTo>
                    <a:pt x="44432" y="8250"/>
                  </a:lnTo>
                  <a:lnTo>
                    <a:pt x="41314" y="10429"/>
                  </a:lnTo>
                  <a:lnTo>
                    <a:pt x="38564" y="13011"/>
                  </a:lnTo>
                  <a:lnTo>
                    <a:pt x="36049" y="15962"/>
                  </a:lnTo>
                  <a:lnTo>
                    <a:pt x="33769" y="19215"/>
                  </a:lnTo>
                  <a:lnTo>
                    <a:pt x="31690" y="22703"/>
                  </a:lnTo>
                  <a:lnTo>
                    <a:pt x="28873" y="28269"/>
                  </a:lnTo>
                  <a:lnTo>
                    <a:pt x="23843" y="40073"/>
                  </a:lnTo>
                  <a:lnTo>
                    <a:pt x="19584" y="49496"/>
                  </a:lnTo>
                  <a:lnTo>
                    <a:pt x="17773" y="52983"/>
                  </a:lnTo>
                  <a:lnTo>
                    <a:pt x="15795" y="56236"/>
                  </a:lnTo>
                  <a:lnTo>
                    <a:pt x="13615" y="59153"/>
                  </a:lnTo>
                  <a:lnTo>
                    <a:pt x="12442" y="60495"/>
                  </a:lnTo>
                  <a:lnTo>
                    <a:pt x="11268" y="61769"/>
                  </a:lnTo>
                  <a:lnTo>
                    <a:pt x="9055" y="64452"/>
                  </a:lnTo>
                  <a:lnTo>
                    <a:pt x="6976" y="67235"/>
                  </a:lnTo>
                  <a:lnTo>
                    <a:pt x="5131" y="70119"/>
                  </a:lnTo>
                  <a:lnTo>
                    <a:pt x="3522" y="73070"/>
                  </a:lnTo>
                  <a:lnTo>
                    <a:pt x="2147" y="76121"/>
                  </a:lnTo>
                  <a:lnTo>
                    <a:pt x="1107" y="79206"/>
                  </a:lnTo>
                  <a:lnTo>
                    <a:pt x="369" y="82392"/>
                  </a:lnTo>
                  <a:lnTo>
                    <a:pt x="1" y="85611"/>
                  </a:lnTo>
                  <a:lnTo>
                    <a:pt x="34" y="88897"/>
                  </a:lnTo>
                  <a:lnTo>
                    <a:pt x="470" y="92251"/>
                  </a:lnTo>
                  <a:lnTo>
                    <a:pt x="1342" y="95604"/>
                  </a:lnTo>
                  <a:lnTo>
                    <a:pt x="2717" y="98991"/>
                  </a:lnTo>
                  <a:lnTo>
                    <a:pt x="4628" y="102411"/>
                  </a:lnTo>
                  <a:lnTo>
                    <a:pt x="7043" y="105865"/>
                  </a:lnTo>
                  <a:lnTo>
                    <a:pt x="10061" y="109286"/>
                  </a:lnTo>
                  <a:lnTo>
                    <a:pt x="11804" y="111029"/>
                  </a:lnTo>
                  <a:lnTo>
                    <a:pt x="13582" y="112673"/>
                  </a:lnTo>
                  <a:lnTo>
                    <a:pt x="17103" y="115523"/>
                  </a:lnTo>
                  <a:lnTo>
                    <a:pt x="20590" y="117770"/>
                  </a:lnTo>
                  <a:lnTo>
                    <a:pt x="23977" y="119480"/>
                  </a:lnTo>
                  <a:lnTo>
                    <a:pt x="27330" y="120754"/>
                  </a:lnTo>
                  <a:lnTo>
                    <a:pt x="30650" y="121626"/>
                  </a:lnTo>
                  <a:lnTo>
                    <a:pt x="33970" y="122096"/>
                  </a:lnTo>
                  <a:lnTo>
                    <a:pt x="37256" y="122297"/>
                  </a:lnTo>
                  <a:lnTo>
                    <a:pt x="40542" y="122230"/>
                  </a:lnTo>
                  <a:lnTo>
                    <a:pt x="43862" y="121961"/>
                  </a:lnTo>
                  <a:lnTo>
                    <a:pt x="48892" y="121291"/>
                  </a:lnTo>
                  <a:lnTo>
                    <a:pt x="55767" y="120151"/>
                  </a:lnTo>
                  <a:lnTo>
                    <a:pt x="62909" y="119178"/>
                  </a:lnTo>
                  <a:lnTo>
                    <a:pt x="66665" y="118910"/>
                  </a:lnTo>
                  <a:lnTo>
                    <a:pt x="68543" y="118809"/>
                  </a:lnTo>
                  <a:lnTo>
                    <a:pt x="72466" y="118809"/>
                  </a:lnTo>
                  <a:lnTo>
                    <a:pt x="78536" y="119145"/>
                  </a:lnTo>
                  <a:lnTo>
                    <a:pt x="91077" y="120486"/>
                  </a:lnTo>
                  <a:lnTo>
                    <a:pt x="103485" y="121861"/>
                  </a:lnTo>
                  <a:lnTo>
                    <a:pt x="109420" y="122196"/>
                  </a:lnTo>
                  <a:lnTo>
                    <a:pt x="113209" y="122196"/>
                  </a:lnTo>
                  <a:lnTo>
                    <a:pt x="116831" y="121995"/>
                  </a:lnTo>
                  <a:lnTo>
                    <a:pt x="120285" y="121525"/>
                  </a:lnTo>
                  <a:lnTo>
                    <a:pt x="123504" y="120754"/>
                  </a:lnTo>
                  <a:lnTo>
                    <a:pt x="126488" y="119648"/>
                  </a:lnTo>
                  <a:lnTo>
                    <a:pt x="127863" y="118910"/>
                  </a:lnTo>
                  <a:lnTo>
                    <a:pt x="129708" y="117837"/>
                  </a:lnTo>
                  <a:lnTo>
                    <a:pt x="133027" y="115389"/>
                  </a:lnTo>
                  <a:lnTo>
                    <a:pt x="135878" y="112606"/>
                  </a:lnTo>
                  <a:lnTo>
                    <a:pt x="138292" y="109487"/>
                  </a:lnTo>
                  <a:lnTo>
                    <a:pt x="140304" y="106100"/>
                  </a:lnTo>
                  <a:lnTo>
                    <a:pt x="141914" y="102445"/>
                  </a:lnTo>
                  <a:lnTo>
                    <a:pt x="143121" y="98555"/>
                  </a:lnTo>
                  <a:lnTo>
                    <a:pt x="143993" y="94498"/>
                  </a:lnTo>
                  <a:lnTo>
                    <a:pt x="144295" y="92385"/>
                  </a:lnTo>
                  <a:lnTo>
                    <a:pt x="144529" y="89971"/>
                  </a:lnTo>
                  <a:lnTo>
                    <a:pt x="144731" y="84974"/>
                  </a:lnTo>
                  <a:lnTo>
                    <a:pt x="144496" y="79877"/>
                  </a:lnTo>
                  <a:lnTo>
                    <a:pt x="143926" y="74679"/>
                  </a:lnTo>
                  <a:lnTo>
                    <a:pt x="142987" y="69415"/>
                  </a:lnTo>
                  <a:lnTo>
                    <a:pt x="141746" y="64150"/>
                  </a:lnTo>
                  <a:lnTo>
                    <a:pt x="140237" y="58919"/>
                  </a:lnTo>
                  <a:lnTo>
                    <a:pt x="138460" y="53755"/>
                  </a:lnTo>
                  <a:lnTo>
                    <a:pt x="136448" y="48724"/>
                  </a:lnTo>
                  <a:lnTo>
                    <a:pt x="134235" y="43829"/>
                  </a:lnTo>
                  <a:lnTo>
                    <a:pt x="131820" y="39134"/>
                  </a:lnTo>
                  <a:lnTo>
                    <a:pt x="129272" y="34674"/>
                  </a:lnTo>
                  <a:lnTo>
                    <a:pt x="126556" y="30516"/>
                  </a:lnTo>
                  <a:lnTo>
                    <a:pt x="123772" y="26660"/>
                  </a:lnTo>
                  <a:lnTo>
                    <a:pt x="120888" y="23172"/>
                  </a:lnTo>
                  <a:lnTo>
                    <a:pt x="117971" y="20087"/>
                  </a:lnTo>
                  <a:lnTo>
                    <a:pt x="116496" y="18746"/>
                  </a:lnTo>
                  <a:lnTo>
                    <a:pt x="113846" y="16398"/>
                  </a:lnTo>
                  <a:lnTo>
                    <a:pt x="108615" y="12341"/>
                  </a:lnTo>
                  <a:lnTo>
                    <a:pt x="103518" y="8920"/>
                  </a:lnTo>
                  <a:lnTo>
                    <a:pt x="98522" y="6137"/>
                  </a:lnTo>
                  <a:lnTo>
                    <a:pt x="93659" y="3924"/>
                  </a:lnTo>
                  <a:lnTo>
                    <a:pt x="88898" y="2214"/>
                  </a:lnTo>
                  <a:lnTo>
                    <a:pt x="84270" y="1040"/>
                  </a:lnTo>
                  <a:lnTo>
                    <a:pt x="79743" y="302"/>
                  </a:lnTo>
                  <a:lnTo>
                    <a:pt x="753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09;p66">
              <a:extLst>
                <a:ext uri="{FF2B5EF4-FFF2-40B4-BE49-F238E27FC236}">
                  <a16:creationId xmlns:a16="http://schemas.microsoft.com/office/drawing/2014/main" id="{1FC9004D-3DCA-4279-81AF-87A635FF389A}"/>
                </a:ext>
              </a:extLst>
            </p:cNvPr>
            <p:cNvSpPr/>
            <p:nvPr/>
          </p:nvSpPr>
          <p:spPr>
            <a:xfrm>
              <a:off x="4979425" y="3328275"/>
              <a:ext cx="2408575" cy="750325"/>
            </a:xfrm>
            <a:custGeom>
              <a:avLst/>
              <a:gdLst/>
              <a:ahLst/>
              <a:cxnLst/>
              <a:rect l="l" t="t" r="r" b="b"/>
              <a:pathLst>
                <a:path w="96343" h="30013" extrusionOk="0">
                  <a:moveTo>
                    <a:pt x="48155" y="0"/>
                  </a:moveTo>
                  <a:lnTo>
                    <a:pt x="43225" y="67"/>
                  </a:lnTo>
                  <a:lnTo>
                    <a:pt x="33802" y="671"/>
                  </a:lnTo>
                  <a:lnTo>
                    <a:pt x="27263" y="1476"/>
                  </a:lnTo>
                  <a:lnTo>
                    <a:pt x="23172" y="2180"/>
                  </a:lnTo>
                  <a:lnTo>
                    <a:pt x="19316" y="2985"/>
                  </a:lnTo>
                  <a:lnTo>
                    <a:pt x="15762" y="3890"/>
                  </a:lnTo>
                  <a:lnTo>
                    <a:pt x="12475" y="4930"/>
                  </a:lnTo>
                  <a:lnTo>
                    <a:pt x="9558" y="6036"/>
                  </a:lnTo>
                  <a:lnTo>
                    <a:pt x="6942" y="7243"/>
                  </a:lnTo>
                  <a:lnTo>
                    <a:pt x="4729" y="8518"/>
                  </a:lnTo>
                  <a:lnTo>
                    <a:pt x="2885" y="9859"/>
                  </a:lnTo>
                  <a:lnTo>
                    <a:pt x="1476" y="11267"/>
                  </a:lnTo>
                  <a:lnTo>
                    <a:pt x="537" y="12743"/>
                  </a:lnTo>
                  <a:lnTo>
                    <a:pt x="34" y="14252"/>
                  </a:lnTo>
                  <a:lnTo>
                    <a:pt x="1" y="15023"/>
                  </a:lnTo>
                  <a:lnTo>
                    <a:pt x="34" y="15794"/>
                  </a:lnTo>
                  <a:lnTo>
                    <a:pt x="537" y="17303"/>
                  </a:lnTo>
                  <a:lnTo>
                    <a:pt x="1476" y="18779"/>
                  </a:lnTo>
                  <a:lnTo>
                    <a:pt x="2885" y="20187"/>
                  </a:lnTo>
                  <a:lnTo>
                    <a:pt x="4729" y="21529"/>
                  </a:lnTo>
                  <a:lnTo>
                    <a:pt x="6942" y="22803"/>
                  </a:lnTo>
                  <a:lnTo>
                    <a:pt x="9558" y="24010"/>
                  </a:lnTo>
                  <a:lnTo>
                    <a:pt x="12475" y="25117"/>
                  </a:lnTo>
                  <a:lnTo>
                    <a:pt x="15762" y="26123"/>
                  </a:lnTo>
                  <a:lnTo>
                    <a:pt x="19316" y="27062"/>
                  </a:lnTo>
                  <a:lnTo>
                    <a:pt x="23172" y="27867"/>
                  </a:lnTo>
                  <a:lnTo>
                    <a:pt x="27263" y="28537"/>
                  </a:lnTo>
                  <a:lnTo>
                    <a:pt x="33802" y="29376"/>
                  </a:lnTo>
                  <a:lnTo>
                    <a:pt x="43225" y="29979"/>
                  </a:lnTo>
                  <a:lnTo>
                    <a:pt x="48155" y="30013"/>
                  </a:lnTo>
                  <a:lnTo>
                    <a:pt x="53118" y="29979"/>
                  </a:lnTo>
                  <a:lnTo>
                    <a:pt x="62541" y="29376"/>
                  </a:lnTo>
                  <a:lnTo>
                    <a:pt x="69080" y="28537"/>
                  </a:lnTo>
                  <a:lnTo>
                    <a:pt x="73171" y="27867"/>
                  </a:lnTo>
                  <a:lnTo>
                    <a:pt x="77027" y="27062"/>
                  </a:lnTo>
                  <a:lnTo>
                    <a:pt x="80582" y="26123"/>
                  </a:lnTo>
                  <a:lnTo>
                    <a:pt x="83868" y="25117"/>
                  </a:lnTo>
                  <a:lnTo>
                    <a:pt x="86785" y="24010"/>
                  </a:lnTo>
                  <a:lnTo>
                    <a:pt x="89401" y="22803"/>
                  </a:lnTo>
                  <a:lnTo>
                    <a:pt x="91614" y="21529"/>
                  </a:lnTo>
                  <a:lnTo>
                    <a:pt x="93458" y="20187"/>
                  </a:lnTo>
                  <a:lnTo>
                    <a:pt x="94867" y="18779"/>
                  </a:lnTo>
                  <a:lnTo>
                    <a:pt x="95806" y="17303"/>
                  </a:lnTo>
                  <a:lnTo>
                    <a:pt x="96309" y="15794"/>
                  </a:lnTo>
                  <a:lnTo>
                    <a:pt x="96342" y="15023"/>
                  </a:lnTo>
                  <a:lnTo>
                    <a:pt x="96309" y="14252"/>
                  </a:lnTo>
                  <a:lnTo>
                    <a:pt x="95806" y="12743"/>
                  </a:lnTo>
                  <a:lnTo>
                    <a:pt x="94867" y="11267"/>
                  </a:lnTo>
                  <a:lnTo>
                    <a:pt x="93458" y="9859"/>
                  </a:lnTo>
                  <a:lnTo>
                    <a:pt x="91614" y="8518"/>
                  </a:lnTo>
                  <a:lnTo>
                    <a:pt x="89401" y="7243"/>
                  </a:lnTo>
                  <a:lnTo>
                    <a:pt x="86785" y="6036"/>
                  </a:lnTo>
                  <a:lnTo>
                    <a:pt x="83868" y="4930"/>
                  </a:lnTo>
                  <a:lnTo>
                    <a:pt x="80582" y="3890"/>
                  </a:lnTo>
                  <a:lnTo>
                    <a:pt x="77027" y="2985"/>
                  </a:lnTo>
                  <a:lnTo>
                    <a:pt x="73171" y="2180"/>
                  </a:lnTo>
                  <a:lnTo>
                    <a:pt x="69080" y="1476"/>
                  </a:lnTo>
                  <a:lnTo>
                    <a:pt x="62541" y="671"/>
                  </a:lnTo>
                  <a:lnTo>
                    <a:pt x="53118" y="67"/>
                  </a:lnTo>
                  <a:lnTo>
                    <a:pt x="48155"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10;p66">
              <a:extLst>
                <a:ext uri="{FF2B5EF4-FFF2-40B4-BE49-F238E27FC236}">
                  <a16:creationId xmlns:a16="http://schemas.microsoft.com/office/drawing/2014/main" id="{617FA1F8-1408-4654-B393-5416C23FC613}"/>
                </a:ext>
              </a:extLst>
            </p:cNvPr>
            <p:cNvSpPr/>
            <p:nvPr/>
          </p:nvSpPr>
          <p:spPr>
            <a:xfrm>
              <a:off x="4979425" y="3328275"/>
              <a:ext cx="2408575" cy="750325"/>
            </a:xfrm>
            <a:custGeom>
              <a:avLst/>
              <a:gdLst/>
              <a:ahLst/>
              <a:cxnLst/>
              <a:rect l="l" t="t" r="r" b="b"/>
              <a:pathLst>
                <a:path w="96343" h="30013" extrusionOk="0">
                  <a:moveTo>
                    <a:pt x="48155" y="0"/>
                  </a:moveTo>
                  <a:lnTo>
                    <a:pt x="43225" y="67"/>
                  </a:lnTo>
                  <a:lnTo>
                    <a:pt x="33802" y="671"/>
                  </a:lnTo>
                  <a:lnTo>
                    <a:pt x="27263" y="1476"/>
                  </a:lnTo>
                  <a:lnTo>
                    <a:pt x="23172" y="2180"/>
                  </a:lnTo>
                  <a:lnTo>
                    <a:pt x="19316" y="2985"/>
                  </a:lnTo>
                  <a:lnTo>
                    <a:pt x="15762" y="3890"/>
                  </a:lnTo>
                  <a:lnTo>
                    <a:pt x="12475" y="4930"/>
                  </a:lnTo>
                  <a:lnTo>
                    <a:pt x="9558" y="6036"/>
                  </a:lnTo>
                  <a:lnTo>
                    <a:pt x="6942" y="7243"/>
                  </a:lnTo>
                  <a:lnTo>
                    <a:pt x="4729" y="8518"/>
                  </a:lnTo>
                  <a:lnTo>
                    <a:pt x="2885" y="9859"/>
                  </a:lnTo>
                  <a:lnTo>
                    <a:pt x="1476" y="11267"/>
                  </a:lnTo>
                  <a:lnTo>
                    <a:pt x="537" y="12743"/>
                  </a:lnTo>
                  <a:lnTo>
                    <a:pt x="34" y="14252"/>
                  </a:lnTo>
                  <a:lnTo>
                    <a:pt x="1" y="15023"/>
                  </a:lnTo>
                  <a:lnTo>
                    <a:pt x="34" y="15794"/>
                  </a:lnTo>
                  <a:lnTo>
                    <a:pt x="537" y="17303"/>
                  </a:lnTo>
                  <a:lnTo>
                    <a:pt x="1476" y="18779"/>
                  </a:lnTo>
                  <a:lnTo>
                    <a:pt x="2885" y="20187"/>
                  </a:lnTo>
                  <a:lnTo>
                    <a:pt x="4729" y="21529"/>
                  </a:lnTo>
                  <a:lnTo>
                    <a:pt x="6942" y="22803"/>
                  </a:lnTo>
                  <a:lnTo>
                    <a:pt x="9558" y="24010"/>
                  </a:lnTo>
                  <a:lnTo>
                    <a:pt x="12475" y="25117"/>
                  </a:lnTo>
                  <a:lnTo>
                    <a:pt x="15762" y="26123"/>
                  </a:lnTo>
                  <a:lnTo>
                    <a:pt x="19316" y="27062"/>
                  </a:lnTo>
                  <a:lnTo>
                    <a:pt x="23172" y="27867"/>
                  </a:lnTo>
                  <a:lnTo>
                    <a:pt x="27263" y="28537"/>
                  </a:lnTo>
                  <a:lnTo>
                    <a:pt x="33802" y="29376"/>
                  </a:lnTo>
                  <a:lnTo>
                    <a:pt x="43225" y="29979"/>
                  </a:lnTo>
                  <a:lnTo>
                    <a:pt x="48155" y="30013"/>
                  </a:lnTo>
                  <a:lnTo>
                    <a:pt x="53118" y="29979"/>
                  </a:lnTo>
                  <a:lnTo>
                    <a:pt x="62541" y="29376"/>
                  </a:lnTo>
                  <a:lnTo>
                    <a:pt x="69080" y="28537"/>
                  </a:lnTo>
                  <a:lnTo>
                    <a:pt x="73171" y="27867"/>
                  </a:lnTo>
                  <a:lnTo>
                    <a:pt x="77027" y="27062"/>
                  </a:lnTo>
                  <a:lnTo>
                    <a:pt x="80582" y="26123"/>
                  </a:lnTo>
                  <a:lnTo>
                    <a:pt x="83868" y="25117"/>
                  </a:lnTo>
                  <a:lnTo>
                    <a:pt x="86785" y="24010"/>
                  </a:lnTo>
                  <a:lnTo>
                    <a:pt x="89401" y="22803"/>
                  </a:lnTo>
                  <a:lnTo>
                    <a:pt x="91614" y="21529"/>
                  </a:lnTo>
                  <a:lnTo>
                    <a:pt x="93458" y="20187"/>
                  </a:lnTo>
                  <a:lnTo>
                    <a:pt x="94867" y="18779"/>
                  </a:lnTo>
                  <a:lnTo>
                    <a:pt x="95806" y="17303"/>
                  </a:lnTo>
                  <a:lnTo>
                    <a:pt x="96309" y="15794"/>
                  </a:lnTo>
                  <a:lnTo>
                    <a:pt x="96342" y="15023"/>
                  </a:lnTo>
                  <a:lnTo>
                    <a:pt x="96309" y="14252"/>
                  </a:lnTo>
                  <a:lnTo>
                    <a:pt x="95806" y="12743"/>
                  </a:lnTo>
                  <a:lnTo>
                    <a:pt x="94867" y="11267"/>
                  </a:lnTo>
                  <a:lnTo>
                    <a:pt x="93458" y="9859"/>
                  </a:lnTo>
                  <a:lnTo>
                    <a:pt x="91614" y="8518"/>
                  </a:lnTo>
                  <a:lnTo>
                    <a:pt x="89401" y="7243"/>
                  </a:lnTo>
                  <a:lnTo>
                    <a:pt x="86785" y="6036"/>
                  </a:lnTo>
                  <a:lnTo>
                    <a:pt x="83868" y="4930"/>
                  </a:lnTo>
                  <a:lnTo>
                    <a:pt x="80582" y="3890"/>
                  </a:lnTo>
                  <a:lnTo>
                    <a:pt x="77027" y="2985"/>
                  </a:lnTo>
                  <a:lnTo>
                    <a:pt x="73171" y="2180"/>
                  </a:lnTo>
                  <a:lnTo>
                    <a:pt x="69080" y="1476"/>
                  </a:lnTo>
                  <a:lnTo>
                    <a:pt x="62541" y="671"/>
                  </a:lnTo>
                  <a:lnTo>
                    <a:pt x="53118" y="67"/>
                  </a:lnTo>
                  <a:lnTo>
                    <a:pt x="48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11;p66">
              <a:extLst>
                <a:ext uri="{FF2B5EF4-FFF2-40B4-BE49-F238E27FC236}">
                  <a16:creationId xmlns:a16="http://schemas.microsoft.com/office/drawing/2014/main" id="{895B3BD2-114E-45B4-9A2D-5A8DFF2AA6F8}"/>
                </a:ext>
              </a:extLst>
            </p:cNvPr>
            <p:cNvSpPr/>
            <p:nvPr/>
          </p:nvSpPr>
          <p:spPr>
            <a:xfrm>
              <a:off x="6280475" y="1803225"/>
              <a:ext cx="83400" cy="5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12;p66">
              <a:extLst>
                <a:ext uri="{FF2B5EF4-FFF2-40B4-BE49-F238E27FC236}">
                  <a16:creationId xmlns:a16="http://schemas.microsoft.com/office/drawing/2014/main" id="{DF0B51A8-95F9-492D-A204-425FE7A37A55}"/>
                </a:ext>
              </a:extLst>
            </p:cNvPr>
            <p:cNvSpPr/>
            <p:nvPr/>
          </p:nvSpPr>
          <p:spPr>
            <a:xfrm>
              <a:off x="5731425" y="2718800"/>
              <a:ext cx="1839325" cy="1308675"/>
            </a:xfrm>
            <a:custGeom>
              <a:avLst/>
              <a:gdLst/>
              <a:ahLst/>
              <a:cxnLst/>
              <a:rect l="l" t="t" r="r" b="b"/>
              <a:pathLst>
                <a:path w="73573" h="52347" extrusionOk="0">
                  <a:moveTo>
                    <a:pt x="24949" y="1"/>
                  </a:moveTo>
                  <a:lnTo>
                    <a:pt x="24178" y="68"/>
                  </a:lnTo>
                  <a:lnTo>
                    <a:pt x="22501" y="269"/>
                  </a:lnTo>
                  <a:lnTo>
                    <a:pt x="18075" y="1308"/>
                  </a:lnTo>
                  <a:lnTo>
                    <a:pt x="14185" y="2650"/>
                  </a:lnTo>
                  <a:lnTo>
                    <a:pt x="11469" y="3823"/>
                  </a:lnTo>
                  <a:lnTo>
                    <a:pt x="8719" y="5232"/>
                  </a:lnTo>
                  <a:lnTo>
                    <a:pt x="6003" y="6875"/>
                  </a:lnTo>
                  <a:lnTo>
                    <a:pt x="4695" y="7814"/>
                  </a:lnTo>
                  <a:lnTo>
                    <a:pt x="4259" y="8049"/>
                  </a:lnTo>
                  <a:lnTo>
                    <a:pt x="2113" y="9625"/>
                  </a:lnTo>
                  <a:lnTo>
                    <a:pt x="671" y="11033"/>
                  </a:lnTo>
                  <a:lnTo>
                    <a:pt x="201" y="11804"/>
                  </a:lnTo>
                  <a:lnTo>
                    <a:pt x="0" y="12207"/>
                  </a:lnTo>
                  <a:lnTo>
                    <a:pt x="134" y="13079"/>
                  </a:lnTo>
                  <a:lnTo>
                    <a:pt x="704" y="14017"/>
                  </a:lnTo>
                  <a:lnTo>
                    <a:pt x="1677" y="14923"/>
                  </a:lnTo>
                  <a:lnTo>
                    <a:pt x="2985" y="15761"/>
                  </a:lnTo>
                  <a:lnTo>
                    <a:pt x="4561" y="16465"/>
                  </a:lnTo>
                  <a:lnTo>
                    <a:pt x="6338" y="16968"/>
                  </a:lnTo>
                  <a:lnTo>
                    <a:pt x="8249" y="17203"/>
                  </a:lnTo>
                  <a:lnTo>
                    <a:pt x="9222" y="17170"/>
                  </a:lnTo>
                  <a:lnTo>
                    <a:pt x="10261" y="17103"/>
                  </a:lnTo>
                  <a:lnTo>
                    <a:pt x="12542" y="16566"/>
                  </a:lnTo>
                  <a:lnTo>
                    <a:pt x="16230" y="15258"/>
                  </a:lnTo>
                  <a:lnTo>
                    <a:pt x="22870" y="12005"/>
                  </a:lnTo>
                  <a:lnTo>
                    <a:pt x="24077" y="11268"/>
                  </a:lnTo>
                  <a:lnTo>
                    <a:pt x="24077" y="12441"/>
                  </a:lnTo>
                  <a:lnTo>
                    <a:pt x="24580" y="18410"/>
                  </a:lnTo>
                  <a:lnTo>
                    <a:pt x="25117" y="21462"/>
                  </a:lnTo>
                  <a:lnTo>
                    <a:pt x="25653" y="23172"/>
                  </a:lnTo>
                  <a:lnTo>
                    <a:pt x="25955" y="23843"/>
                  </a:lnTo>
                  <a:lnTo>
                    <a:pt x="26358" y="24513"/>
                  </a:lnTo>
                  <a:lnTo>
                    <a:pt x="27565" y="26157"/>
                  </a:lnTo>
                  <a:lnTo>
                    <a:pt x="30046" y="29074"/>
                  </a:lnTo>
                  <a:lnTo>
                    <a:pt x="34037" y="33165"/>
                  </a:lnTo>
                  <a:lnTo>
                    <a:pt x="37792" y="36518"/>
                  </a:lnTo>
                  <a:lnTo>
                    <a:pt x="39167" y="37491"/>
                  </a:lnTo>
                  <a:lnTo>
                    <a:pt x="42554" y="39771"/>
                  </a:lnTo>
                  <a:lnTo>
                    <a:pt x="52581" y="46914"/>
                  </a:lnTo>
                  <a:lnTo>
                    <a:pt x="54995" y="48691"/>
                  </a:lnTo>
                  <a:lnTo>
                    <a:pt x="56437" y="49764"/>
                  </a:lnTo>
                  <a:lnTo>
                    <a:pt x="58918" y="51508"/>
                  </a:lnTo>
                  <a:lnTo>
                    <a:pt x="60193" y="52246"/>
                  </a:lnTo>
                  <a:lnTo>
                    <a:pt x="60562" y="52346"/>
                  </a:lnTo>
                  <a:lnTo>
                    <a:pt x="60729" y="52313"/>
                  </a:lnTo>
                  <a:lnTo>
                    <a:pt x="61601" y="51541"/>
                  </a:lnTo>
                  <a:lnTo>
                    <a:pt x="63580" y="49362"/>
                  </a:lnTo>
                  <a:lnTo>
                    <a:pt x="66933" y="45304"/>
                  </a:lnTo>
                  <a:lnTo>
                    <a:pt x="69850" y="41381"/>
                  </a:lnTo>
                  <a:lnTo>
                    <a:pt x="70722" y="40006"/>
                  </a:lnTo>
                  <a:lnTo>
                    <a:pt x="71359" y="38698"/>
                  </a:lnTo>
                  <a:lnTo>
                    <a:pt x="72533" y="35445"/>
                  </a:lnTo>
                  <a:lnTo>
                    <a:pt x="73338" y="32125"/>
                  </a:lnTo>
                  <a:lnTo>
                    <a:pt x="73572" y="30080"/>
                  </a:lnTo>
                  <a:lnTo>
                    <a:pt x="73539" y="29107"/>
                  </a:lnTo>
                  <a:lnTo>
                    <a:pt x="73438" y="28772"/>
                  </a:lnTo>
                  <a:lnTo>
                    <a:pt x="73304" y="28537"/>
                  </a:lnTo>
                  <a:lnTo>
                    <a:pt x="73036" y="28202"/>
                  </a:lnTo>
                  <a:lnTo>
                    <a:pt x="72499" y="28101"/>
                  </a:lnTo>
                  <a:lnTo>
                    <a:pt x="71225" y="28806"/>
                  </a:lnTo>
                  <a:lnTo>
                    <a:pt x="70286" y="29610"/>
                  </a:lnTo>
                  <a:lnTo>
                    <a:pt x="68073" y="31220"/>
                  </a:lnTo>
                  <a:lnTo>
                    <a:pt x="58550" y="37558"/>
                  </a:lnTo>
                  <a:lnTo>
                    <a:pt x="56470" y="38832"/>
                  </a:lnTo>
                  <a:lnTo>
                    <a:pt x="55599" y="39268"/>
                  </a:lnTo>
                  <a:lnTo>
                    <a:pt x="54693" y="39570"/>
                  </a:lnTo>
                  <a:lnTo>
                    <a:pt x="53486" y="38463"/>
                  </a:lnTo>
                  <a:lnTo>
                    <a:pt x="47014" y="31757"/>
                  </a:lnTo>
                  <a:lnTo>
                    <a:pt x="42252" y="26291"/>
                  </a:lnTo>
                  <a:lnTo>
                    <a:pt x="40207" y="23642"/>
                  </a:lnTo>
                  <a:lnTo>
                    <a:pt x="39301" y="22334"/>
                  </a:lnTo>
                  <a:lnTo>
                    <a:pt x="37826" y="19584"/>
                  </a:lnTo>
                  <a:lnTo>
                    <a:pt x="36652" y="16801"/>
                  </a:lnTo>
                  <a:lnTo>
                    <a:pt x="35747" y="14051"/>
                  </a:lnTo>
                  <a:lnTo>
                    <a:pt x="34707" y="10128"/>
                  </a:lnTo>
                  <a:lnTo>
                    <a:pt x="33835" y="6875"/>
                  </a:lnTo>
                  <a:lnTo>
                    <a:pt x="33232" y="5131"/>
                  </a:lnTo>
                  <a:lnTo>
                    <a:pt x="32897" y="4460"/>
                  </a:lnTo>
                  <a:lnTo>
                    <a:pt x="32528" y="3857"/>
                  </a:lnTo>
                  <a:lnTo>
                    <a:pt x="31723" y="2784"/>
                  </a:lnTo>
                  <a:lnTo>
                    <a:pt x="30851" y="1878"/>
                  </a:lnTo>
                  <a:lnTo>
                    <a:pt x="29879" y="1141"/>
                  </a:lnTo>
                  <a:lnTo>
                    <a:pt x="28805" y="604"/>
                  </a:lnTo>
                  <a:lnTo>
                    <a:pt x="27632" y="235"/>
                  </a:lnTo>
                  <a:lnTo>
                    <a:pt x="26358" y="34"/>
                  </a:lnTo>
                  <a:lnTo>
                    <a:pt x="24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13;p66">
              <a:extLst>
                <a:ext uri="{FF2B5EF4-FFF2-40B4-BE49-F238E27FC236}">
                  <a16:creationId xmlns:a16="http://schemas.microsoft.com/office/drawing/2014/main" id="{C4EC047F-0014-4398-9169-B91A1A1F8543}"/>
                </a:ext>
              </a:extLst>
            </p:cNvPr>
            <p:cNvSpPr/>
            <p:nvPr/>
          </p:nvSpPr>
          <p:spPr>
            <a:xfrm>
              <a:off x="5298850" y="2045625"/>
              <a:ext cx="1752975" cy="1722800"/>
            </a:xfrm>
            <a:custGeom>
              <a:avLst/>
              <a:gdLst/>
              <a:ahLst/>
              <a:cxnLst/>
              <a:rect l="l" t="t" r="r" b="b"/>
              <a:pathLst>
                <a:path w="70119" h="68912" extrusionOk="0">
                  <a:moveTo>
                    <a:pt x="27564" y="0"/>
                  </a:moveTo>
                  <a:lnTo>
                    <a:pt x="23574" y="336"/>
                  </a:lnTo>
                  <a:lnTo>
                    <a:pt x="20623" y="939"/>
                  </a:lnTo>
                  <a:lnTo>
                    <a:pt x="17572" y="1945"/>
                  </a:lnTo>
                  <a:lnTo>
                    <a:pt x="15325" y="3052"/>
                  </a:lnTo>
                  <a:lnTo>
                    <a:pt x="13916" y="3924"/>
                  </a:lnTo>
                  <a:lnTo>
                    <a:pt x="13212" y="4460"/>
                  </a:lnTo>
                  <a:lnTo>
                    <a:pt x="12542" y="4997"/>
                  </a:lnTo>
                  <a:lnTo>
                    <a:pt x="11234" y="6439"/>
                  </a:lnTo>
                  <a:lnTo>
                    <a:pt x="9959" y="8249"/>
                  </a:lnTo>
                  <a:lnTo>
                    <a:pt x="8719" y="10362"/>
                  </a:lnTo>
                  <a:lnTo>
                    <a:pt x="6941" y="13984"/>
                  </a:lnTo>
                  <a:lnTo>
                    <a:pt x="4795" y="19483"/>
                  </a:lnTo>
                  <a:lnTo>
                    <a:pt x="2985" y="25452"/>
                  </a:lnTo>
                  <a:lnTo>
                    <a:pt x="1543" y="31522"/>
                  </a:lnTo>
                  <a:lnTo>
                    <a:pt x="537" y="37323"/>
                  </a:lnTo>
                  <a:lnTo>
                    <a:pt x="34" y="42487"/>
                  </a:lnTo>
                  <a:lnTo>
                    <a:pt x="0" y="44700"/>
                  </a:lnTo>
                  <a:lnTo>
                    <a:pt x="67" y="46746"/>
                  </a:lnTo>
                  <a:lnTo>
                    <a:pt x="503" y="50434"/>
                  </a:lnTo>
                  <a:lnTo>
                    <a:pt x="1375" y="53721"/>
                  </a:lnTo>
                  <a:lnTo>
                    <a:pt x="2683" y="56571"/>
                  </a:lnTo>
                  <a:lnTo>
                    <a:pt x="4460" y="59120"/>
                  </a:lnTo>
                  <a:lnTo>
                    <a:pt x="6740" y="61366"/>
                  </a:lnTo>
                  <a:lnTo>
                    <a:pt x="9524" y="63378"/>
                  </a:lnTo>
                  <a:lnTo>
                    <a:pt x="12877" y="65223"/>
                  </a:lnTo>
                  <a:lnTo>
                    <a:pt x="14788" y="66094"/>
                  </a:lnTo>
                  <a:lnTo>
                    <a:pt x="15794" y="66497"/>
                  </a:lnTo>
                  <a:lnTo>
                    <a:pt x="17974" y="67235"/>
                  </a:lnTo>
                  <a:lnTo>
                    <a:pt x="21528" y="68073"/>
                  </a:lnTo>
                  <a:lnTo>
                    <a:pt x="26726" y="68710"/>
                  </a:lnTo>
                  <a:lnTo>
                    <a:pt x="32293" y="68911"/>
                  </a:lnTo>
                  <a:lnTo>
                    <a:pt x="37960" y="68677"/>
                  </a:lnTo>
                  <a:lnTo>
                    <a:pt x="43526" y="68106"/>
                  </a:lnTo>
                  <a:lnTo>
                    <a:pt x="48825" y="67268"/>
                  </a:lnTo>
                  <a:lnTo>
                    <a:pt x="53620" y="66162"/>
                  </a:lnTo>
                  <a:lnTo>
                    <a:pt x="55733" y="65524"/>
                  </a:lnTo>
                  <a:lnTo>
                    <a:pt x="56739" y="65189"/>
                  </a:lnTo>
                  <a:lnTo>
                    <a:pt x="58616" y="64351"/>
                  </a:lnTo>
                  <a:lnTo>
                    <a:pt x="60360" y="63345"/>
                  </a:lnTo>
                  <a:lnTo>
                    <a:pt x="61903" y="62171"/>
                  </a:lnTo>
                  <a:lnTo>
                    <a:pt x="63311" y="60897"/>
                  </a:lnTo>
                  <a:lnTo>
                    <a:pt x="64552" y="59488"/>
                  </a:lnTo>
                  <a:lnTo>
                    <a:pt x="66195" y="57242"/>
                  </a:lnTo>
                  <a:lnTo>
                    <a:pt x="67872" y="54056"/>
                  </a:lnTo>
                  <a:lnTo>
                    <a:pt x="69079" y="50803"/>
                  </a:lnTo>
                  <a:lnTo>
                    <a:pt x="69783" y="47651"/>
                  </a:lnTo>
                  <a:lnTo>
                    <a:pt x="70118" y="44801"/>
                  </a:lnTo>
                  <a:lnTo>
                    <a:pt x="70118" y="43527"/>
                  </a:lnTo>
                  <a:lnTo>
                    <a:pt x="70018" y="42319"/>
                  </a:lnTo>
                  <a:lnTo>
                    <a:pt x="69381" y="39838"/>
                  </a:lnTo>
                  <a:lnTo>
                    <a:pt x="68274" y="37390"/>
                  </a:lnTo>
                  <a:lnTo>
                    <a:pt x="66866" y="35043"/>
                  </a:lnTo>
                  <a:lnTo>
                    <a:pt x="65290" y="32896"/>
                  </a:lnTo>
                  <a:lnTo>
                    <a:pt x="63646" y="30985"/>
                  </a:lnTo>
                  <a:lnTo>
                    <a:pt x="62137" y="29476"/>
                  </a:lnTo>
                  <a:lnTo>
                    <a:pt x="60830" y="28369"/>
                  </a:lnTo>
                  <a:lnTo>
                    <a:pt x="60360" y="28034"/>
                  </a:lnTo>
                  <a:lnTo>
                    <a:pt x="57946" y="26626"/>
                  </a:lnTo>
                  <a:lnTo>
                    <a:pt x="53385" y="23708"/>
                  </a:lnTo>
                  <a:lnTo>
                    <a:pt x="51541" y="22300"/>
                  </a:lnTo>
                  <a:lnTo>
                    <a:pt x="49797" y="20690"/>
                  </a:lnTo>
                  <a:lnTo>
                    <a:pt x="48221" y="18913"/>
                  </a:lnTo>
                  <a:lnTo>
                    <a:pt x="47550" y="17974"/>
                  </a:lnTo>
                  <a:lnTo>
                    <a:pt x="46209" y="15828"/>
                  </a:lnTo>
                  <a:lnTo>
                    <a:pt x="42990" y="10429"/>
                  </a:lnTo>
                  <a:lnTo>
                    <a:pt x="40039" y="6305"/>
                  </a:lnTo>
                  <a:lnTo>
                    <a:pt x="37826" y="3857"/>
                  </a:lnTo>
                  <a:lnTo>
                    <a:pt x="36048" y="2314"/>
                  </a:lnTo>
                  <a:lnTo>
                    <a:pt x="34774" y="1442"/>
                  </a:lnTo>
                  <a:lnTo>
                    <a:pt x="33433" y="771"/>
                  </a:lnTo>
                  <a:lnTo>
                    <a:pt x="32058" y="302"/>
                  </a:lnTo>
                  <a:lnTo>
                    <a:pt x="31320" y="134"/>
                  </a:lnTo>
                  <a:lnTo>
                    <a:pt x="30985" y="101"/>
                  </a:lnTo>
                  <a:lnTo>
                    <a:pt x="2756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14;p66">
              <a:extLst>
                <a:ext uri="{FF2B5EF4-FFF2-40B4-BE49-F238E27FC236}">
                  <a16:creationId xmlns:a16="http://schemas.microsoft.com/office/drawing/2014/main" id="{2465C383-4EE8-4FB4-8880-27DF0AD7468D}"/>
                </a:ext>
              </a:extLst>
            </p:cNvPr>
            <p:cNvSpPr/>
            <p:nvPr/>
          </p:nvSpPr>
          <p:spPr>
            <a:xfrm>
              <a:off x="5298850" y="2154600"/>
              <a:ext cx="1443625" cy="1613825"/>
            </a:xfrm>
            <a:custGeom>
              <a:avLst/>
              <a:gdLst/>
              <a:ahLst/>
              <a:cxnLst/>
              <a:rect l="l" t="t" r="r" b="b"/>
              <a:pathLst>
                <a:path w="57745" h="64553" extrusionOk="0">
                  <a:moveTo>
                    <a:pt x="13346" y="1"/>
                  </a:moveTo>
                  <a:lnTo>
                    <a:pt x="13279" y="34"/>
                  </a:lnTo>
                  <a:lnTo>
                    <a:pt x="13212" y="101"/>
                  </a:lnTo>
                  <a:lnTo>
                    <a:pt x="12542" y="638"/>
                  </a:lnTo>
                  <a:lnTo>
                    <a:pt x="11234" y="2080"/>
                  </a:lnTo>
                  <a:lnTo>
                    <a:pt x="9959" y="3890"/>
                  </a:lnTo>
                  <a:lnTo>
                    <a:pt x="8719" y="6003"/>
                  </a:lnTo>
                  <a:lnTo>
                    <a:pt x="6941" y="9625"/>
                  </a:lnTo>
                  <a:lnTo>
                    <a:pt x="4795" y="15124"/>
                  </a:lnTo>
                  <a:lnTo>
                    <a:pt x="2985" y="21093"/>
                  </a:lnTo>
                  <a:lnTo>
                    <a:pt x="1543" y="27163"/>
                  </a:lnTo>
                  <a:lnTo>
                    <a:pt x="537" y="32964"/>
                  </a:lnTo>
                  <a:lnTo>
                    <a:pt x="34" y="38128"/>
                  </a:lnTo>
                  <a:lnTo>
                    <a:pt x="0" y="40341"/>
                  </a:lnTo>
                  <a:lnTo>
                    <a:pt x="67" y="42387"/>
                  </a:lnTo>
                  <a:lnTo>
                    <a:pt x="503" y="46075"/>
                  </a:lnTo>
                  <a:lnTo>
                    <a:pt x="1375" y="49362"/>
                  </a:lnTo>
                  <a:lnTo>
                    <a:pt x="2683" y="52212"/>
                  </a:lnTo>
                  <a:lnTo>
                    <a:pt x="4460" y="54761"/>
                  </a:lnTo>
                  <a:lnTo>
                    <a:pt x="6740" y="57007"/>
                  </a:lnTo>
                  <a:lnTo>
                    <a:pt x="9524" y="59019"/>
                  </a:lnTo>
                  <a:lnTo>
                    <a:pt x="12877" y="60864"/>
                  </a:lnTo>
                  <a:lnTo>
                    <a:pt x="14788" y="61735"/>
                  </a:lnTo>
                  <a:lnTo>
                    <a:pt x="15794" y="62138"/>
                  </a:lnTo>
                  <a:lnTo>
                    <a:pt x="17974" y="62876"/>
                  </a:lnTo>
                  <a:lnTo>
                    <a:pt x="21528" y="63714"/>
                  </a:lnTo>
                  <a:lnTo>
                    <a:pt x="26726" y="64351"/>
                  </a:lnTo>
                  <a:lnTo>
                    <a:pt x="32293" y="64552"/>
                  </a:lnTo>
                  <a:lnTo>
                    <a:pt x="37960" y="64318"/>
                  </a:lnTo>
                  <a:lnTo>
                    <a:pt x="43526" y="63747"/>
                  </a:lnTo>
                  <a:lnTo>
                    <a:pt x="48825" y="62909"/>
                  </a:lnTo>
                  <a:lnTo>
                    <a:pt x="53620" y="61803"/>
                  </a:lnTo>
                  <a:lnTo>
                    <a:pt x="55733" y="61165"/>
                  </a:lnTo>
                  <a:lnTo>
                    <a:pt x="56772" y="60797"/>
                  </a:lnTo>
                  <a:lnTo>
                    <a:pt x="57745" y="60394"/>
                  </a:lnTo>
                  <a:lnTo>
                    <a:pt x="56168" y="60159"/>
                  </a:lnTo>
                  <a:lnTo>
                    <a:pt x="52882" y="59489"/>
                  </a:lnTo>
                  <a:lnTo>
                    <a:pt x="49562" y="58550"/>
                  </a:lnTo>
                  <a:lnTo>
                    <a:pt x="46444" y="57276"/>
                  </a:lnTo>
                  <a:lnTo>
                    <a:pt x="45035" y="56471"/>
                  </a:lnTo>
                  <a:lnTo>
                    <a:pt x="43593" y="55532"/>
                  </a:lnTo>
                  <a:lnTo>
                    <a:pt x="41179" y="53419"/>
                  </a:lnTo>
                  <a:lnTo>
                    <a:pt x="39167" y="51072"/>
                  </a:lnTo>
                  <a:lnTo>
                    <a:pt x="37557" y="48624"/>
                  </a:lnTo>
                  <a:lnTo>
                    <a:pt x="35545" y="45002"/>
                  </a:lnTo>
                  <a:lnTo>
                    <a:pt x="33969" y="41817"/>
                  </a:lnTo>
                  <a:lnTo>
                    <a:pt x="32963" y="40073"/>
                  </a:lnTo>
                  <a:lnTo>
                    <a:pt x="32460" y="39402"/>
                  </a:lnTo>
                  <a:lnTo>
                    <a:pt x="31890" y="38799"/>
                  </a:lnTo>
                  <a:lnTo>
                    <a:pt x="30683" y="37860"/>
                  </a:lnTo>
                  <a:lnTo>
                    <a:pt x="28638" y="36753"/>
                  </a:lnTo>
                  <a:lnTo>
                    <a:pt x="25787" y="35546"/>
                  </a:lnTo>
                  <a:lnTo>
                    <a:pt x="23909" y="34406"/>
                  </a:lnTo>
                  <a:lnTo>
                    <a:pt x="22836" y="33366"/>
                  </a:lnTo>
                  <a:lnTo>
                    <a:pt x="22400" y="32696"/>
                  </a:lnTo>
                  <a:lnTo>
                    <a:pt x="22199" y="32327"/>
                  </a:lnTo>
                  <a:lnTo>
                    <a:pt x="21897" y="31120"/>
                  </a:lnTo>
                  <a:lnTo>
                    <a:pt x="21629" y="28571"/>
                  </a:lnTo>
                  <a:lnTo>
                    <a:pt x="21495" y="21462"/>
                  </a:lnTo>
                  <a:lnTo>
                    <a:pt x="21361" y="13146"/>
                  </a:lnTo>
                  <a:lnTo>
                    <a:pt x="20925" y="7982"/>
                  </a:lnTo>
                  <a:lnTo>
                    <a:pt x="20288" y="4762"/>
                  </a:lnTo>
                  <a:lnTo>
                    <a:pt x="19684" y="2985"/>
                  </a:lnTo>
                  <a:lnTo>
                    <a:pt x="18913" y="1644"/>
                  </a:lnTo>
                  <a:lnTo>
                    <a:pt x="17940" y="772"/>
                  </a:lnTo>
                  <a:lnTo>
                    <a:pt x="17370" y="571"/>
                  </a:lnTo>
                  <a:lnTo>
                    <a:pt x="16364" y="302"/>
                  </a:lnTo>
                  <a:lnTo>
                    <a:pt x="14352" y="34"/>
                  </a:lnTo>
                  <a:lnTo>
                    <a:pt x="13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15;p66">
              <a:extLst>
                <a:ext uri="{FF2B5EF4-FFF2-40B4-BE49-F238E27FC236}">
                  <a16:creationId xmlns:a16="http://schemas.microsoft.com/office/drawing/2014/main" id="{53DDF889-3768-4B0C-89A0-539AC1BCC3EB}"/>
                </a:ext>
              </a:extLst>
            </p:cNvPr>
            <p:cNvSpPr/>
            <p:nvPr/>
          </p:nvSpPr>
          <p:spPr>
            <a:xfrm>
              <a:off x="5298850" y="2045625"/>
              <a:ext cx="1752975" cy="1722800"/>
            </a:xfrm>
            <a:custGeom>
              <a:avLst/>
              <a:gdLst/>
              <a:ahLst/>
              <a:cxnLst/>
              <a:rect l="l" t="t" r="r" b="b"/>
              <a:pathLst>
                <a:path w="70119" h="68912" fill="none" extrusionOk="0">
                  <a:moveTo>
                    <a:pt x="31320" y="134"/>
                  </a:moveTo>
                  <a:lnTo>
                    <a:pt x="30985" y="101"/>
                  </a:lnTo>
                  <a:lnTo>
                    <a:pt x="27564" y="0"/>
                  </a:lnTo>
                  <a:lnTo>
                    <a:pt x="23574" y="336"/>
                  </a:lnTo>
                  <a:lnTo>
                    <a:pt x="20623" y="939"/>
                  </a:lnTo>
                  <a:lnTo>
                    <a:pt x="17572" y="1945"/>
                  </a:lnTo>
                  <a:lnTo>
                    <a:pt x="15325" y="3052"/>
                  </a:lnTo>
                  <a:lnTo>
                    <a:pt x="13916" y="3924"/>
                  </a:lnTo>
                  <a:lnTo>
                    <a:pt x="13212" y="4460"/>
                  </a:lnTo>
                  <a:lnTo>
                    <a:pt x="12542" y="4997"/>
                  </a:lnTo>
                  <a:lnTo>
                    <a:pt x="11234" y="6439"/>
                  </a:lnTo>
                  <a:lnTo>
                    <a:pt x="9959" y="8249"/>
                  </a:lnTo>
                  <a:lnTo>
                    <a:pt x="8719" y="10362"/>
                  </a:lnTo>
                  <a:lnTo>
                    <a:pt x="6941" y="13984"/>
                  </a:lnTo>
                  <a:lnTo>
                    <a:pt x="4795" y="19483"/>
                  </a:lnTo>
                  <a:lnTo>
                    <a:pt x="2985" y="25452"/>
                  </a:lnTo>
                  <a:lnTo>
                    <a:pt x="1543" y="31522"/>
                  </a:lnTo>
                  <a:lnTo>
                    <a:pt x="537" y="37323"/>
                  </a:lnTo>
                  <a:lnTo>
                    <a:pt x="34" y="42487"/>
                  </a:lnTo>
                  <a:lnTo>
                    <a:pt x="0" y="44700"/>
                  </a:lnTo>
                  <a:lnTo>
                    <a:pt x="67" y="46746"/>
                  </a:lnTo>
                  <a:lnTo>
                    <a:pt x="503" y="50434"/>
                  </a:lnTo>
                  <a:lnTo>
                    <a:pt x="1375" y="53721"/>
                  </a:lnTo>
                  <a:lnTo>
                    <a:pt x="2683" y="56571"/>
                  </a:lnTo>
                  <a:lnTo>
                    <a:pt x="4460" y="59120"/>
                  </a:lnTo>
                  <a:lnTo>
                    <a:pt x="6740" y="61366"/>
                  </a:lnTo>
                  <a:lnTo>
                    <a:pt x="9524" y="63378"/>
                  </a:lnTo>
                  <a:lnTo>
                    <a:pt x="12877" y="65223"/>
                  </a:lnTo>
                  <a:lnTo>
                    <a:pt x="14788" y="66094"/>
                  </a:lnTo>
                  <a:lnTo>
                    <a:pt x="15794" y="66497"/>
                  </a:lnTo>
                  <a:lnTo>
                    <a:pt x="17974" y="67235"/>
                  </a:lnTo>
                  <a:lnTo>
                    <a:pt x="21528" y="68073"/>
                  </a:lnTo>
                  <a:lnTo>
                    <a:pt x="26726" y="68710"/>
                  </a:lnTo>
                  <a:lnTo>
                    <a:pt x="32293" y="68911"/>
                  </a:lnTo>
                  <a:lnTo>
                    <a:pt x="37960" y="68677"/>
                  </a:lnTo>
                  <a:lnTo>
                    <a:pt x="43526" y="68106"/>
                  </a:lnTo>
                  <a:lnTo>
                    <a:pt x="48825" y="67268"/>
                  </a:lnTo>
                  <a:lnTo>
                    <a:pt x="53620" y="66162"/>
                  </a:lnTo>
                  <a:lnTo>
                    <a:pt x="55733" y="65524"/>
                  </a:lnTo>
                  <a:lnTo>
                    <a:pt x="56739" y="65189"/>
                  </a:lnTo>
                  <a:lnTo>
                    <a:pt x="58616" y="64351"/>
                  </a:lnTo>
                  <a:lnTo>
                    <a:pt x="60360" y="63345"/>
                  </a:lnTo>
                  <a:lnTo>
                    <a:pt x="61903" y="62171"/>
                  </a:lnTo>
                  <a:lnTo>
                    <a:pt x="63311" y="60897"/>
                  </a:lnTo>
                  <a:lnTo>
                    <a:pt x="64552" y="59488"/>
                  </a:lnTo>
                  <a:lnTo>
                    <a:pt x="66195" y="57242"/>
                  </a:lnTo>
                  <a:lnTo>
                    <a:pt x="67872" y="54056"/>
                  </a:lnTo>
                  <a:lnTo>
                    <a:pt x="69079" y="50803"/>
                  </a:lnTo>
                  <a:lnTo>
                    <a:pt x="69783" y="47651"/>
                  </a:lnTo>
                  <a:lnTo>
                    <a:pt x="70118" y="44801"/>
                  </a:lnTo>
                  <a:lnTo>
                    <a:pt x="70118" y="43527"/>
                  </a:lnTo>
                  <a:lnTo>
                    <a:pt x="70018" y="42319"/>
                  </a:lnTo>
                  <a:lnTo>
                    <a:pt x="69381" y="39838"/>
                  </a:lnTo>
                  <a:lnTo>
                    <a:pt x="68274" y="37390"/>
                  </a:lnTo>
                  <a:lnTo>
                    <a:pt x="66866" y="35043"/>
                  </a:lnTo>
                  <a:lnTo>
                    <a:pt x="65290" y="32896"/>
                  </a:lnTo>
                  <a:lnTo>
                    <a:pt x="63646" y="30985"/>
                  </a:lnTo>
                  <a:lnTo>
                    <a:pt x="62137" y="29476"/>
                  </a:lnTo>
                  <a:lnTo>
                    <a:pt x="60830" y="28369"/>
                  </a:lnTo>
                  <a:lnTo>
                    <a:pt x="60360" y="28034"/>
                  </a:lnTo>
                  <a:lnTo>
                    <a:pt x="57946" y="26626"/>
                  </a:lnTo>
                  <a:lnTo>
                    <a:pt x="53385" y="23708"/>
                  </a:lnTo>
                  <a:lnTo>
                    <a:pt x="51541" y="22300"/>
                  </a:lnTo>
                  <a:lnTo>
                    <a:pt x="49797" y="20690"/>
                  </a:lnTo>
                  <a:lnTo>
                    <a:pt x="48221" y="18913"/>
                  </a:lnTo>
                  <a:lnTo>
                    <a:pt x="47550" y="17974"/>
                  </a:lnTo>
                  <a:lnTo>
                    <a:pt x="46209" y="15828"/>
                  </a:lnTo>
                  <a:lnTo>
                    <a:pt x="42990" y="10429"/>
                  </a:lnTo>
                  <a:lnTo>
                    <a:pt x="40039" y="6305"/>
                  </a:lnTo>
                  <a:lnTo>
                    <a:pt x="37826" y="3857"/>
                  </a:lnTo>
                  <a:lnTo>
                    <a:pt x="36048" y="2314"/>
                  </a:lnTo>
                  <a:lnTo>
                    <a:pt x="34774" y="1442"/>
                  </a:lnTo>
                  <a:lnTo>
                    <a:pt x="33433" y="771"/>
                  </a:lnTo>
                  <a:lnTo>
                    <a:pt x="32058" y="302"/>
                  </a:lnTo>
                  <a:lnTo>
                    <a:pt x="31320" y="134"/>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16;p66">
              <a:extLst>
                <a:ext uri="{FF2B5EF4-FFF2-40B4-BE49-F238E27FC236}">
                  <a16:creationId xmlns:a16="http://schemas.microsoft.com/office/drawing/2014/main" id="{3333A800-6E5D-4AD8-840B-8C5B83C7FA6F}"/>
                </a:ext>
              </a:extLst>
            </p:cNvPr>
            <p:cNvSpPr/>
            <p:nvPr/>
          </p:nvSpPr>
          <p:spPr>
            <a:xfrm>
              <a:off x="5602325" y="2155450"/>
              <a:ext cx="1107450" cy="811525"/>
            </a:xfrm>
            <a:custGeom>
              <a:avLst/>
              <a:gdLst/>
              <a:ahLst/>
              <a:cxnLst/>
              <a:rect l="l" t="t" r="r" b="b"/>
              <a:pathLst>
                <a:path w="44298" h="32461" extrusionOk="0">
                  <a:moveTo>
                    <a:pt x="21227" y="0"/>
                  </a:moveTo>
                  <a:lnTo>
                    <a:pt x="20657" y="67"/>
                  </a:lnTo>
                  <a:lnTo>
                    <a:pt x="17236" y="537"/>
                  </a:lnTo>
                  <a:lnTo>
                    <a:pt x="14889" y="805"/>
                  </a:lnTo>
                  <a:lnTo>
                    <a:pt x="13984" y="973"/>
                  </a:lnTo>
                  <a:lnTo>
                    <a:pt x="9691" y="2046"/>
                  </a:lnTo>
                  <a:lnTo>
                    <a:pt x="7713" y="2716"/>
                  </a:lnTo>
                  <a:lnTo>
                    <a:pt x="6774" y="3186"/>
                  </a:lnTo>
                  <a:lnTo>
                    <a:pt x="6506" y="3421"/>
                  </a:lnTo>
                  <a:lnTo>
                    <a:pt x="6237" y="3789"/>
                  </a:lnTo>
                  <a:lnTo>
                    <a:pt x="5433" y="5768"/>
                  </a:lnTo>
                  <a:lnTo>
                    <a:pt x="3890" y="10530"/>
                  </a:lnTo>
                  <a:lnTo>
                    <a:pt x="671" y="21931"/>
                  </a:lnTo>
                  <a:lnTo>
                    <a:pt x="0" y="24379"/>
                  </a:lnTo>
                  <a:lnTo>
                    <a:pt x="537" y="24278"/>
                  </a:lnTo>
                  <a:lnTo>
                    <a:pt x="1677" y="24144"/>
                  </a:lnTo>
                  <a:lnTo>
                    <a:pt x="2783" y="24211"/>
                  </a:lnTo>
                  <a:lnTo>
                    <a:pt x="3856" y="24412"/>
                  </a:lnTo>
                  <a:lnTo>
                    <a:pt x="4393" y="24580"/>
                  </a:lnTo>
                  <a:lnTo>
                    <a:pt x="4795" y="24748"/>
                  </a:lnTo>
                  <a:lnTo>
                    <a:pt x="5399" y="25184"/>
                  </a:lnTo>
                  <a:lnTo>
                    <a:pt x="6070" y="25955"/>
                  </a:lnTo>
                  <a:lnTo>
                    <a:pt x="6774" y="27766"/>
                  </a:lnTo>
                  <a:lnTo>
                    <a:pt x="6908" y="28671"/>
                  </a:lnTo>
                  <a:lnTo>
                    <a:pt x="7143" y="30549"/>
                  </a:lnTo>
                  <a:lnTo>
                    <a:pt x="7243" y="32460"/>
                  </a:lnTo>
                  <a:lnTo>
                    <a:pt x="9892" y="32226"/>
                  </a:lnTo>
                  <a:lnTo>
                    <a:pt x="22836" y="30918"/>
                  </a:lnTo>
                  <a:lnTo>
                    <a:pt x="30717" y="29945"/>
                  </a:lnTo>
                  <a:lnTo>
                    <a:pt x="32930" y="29509"/>
                  </a:lnTo>
                  <a:lnTo>
                    <a:pt x="34674" y="29141"/>
                  </a:lnTo>
                  <a:lnTo>
                    <a:pt x="38530" y="28571"/>
                  </a:lnTo>
                  <a:lnTo>
                    <a:pt x="43426" y="28034"/>
                  </a:lnTo>
                  <a:lnTo>
                    <a:pt x="44298" y="28000"/>
                  </a:lnTo>
                  <a:lnTo>
                    <a:pt x="42822" y="24714"/>
                  </a:lnTo>
                  <a:lnTo>
                    <a:pt x="35914" y="9792"/>
                  </a:lnTo>
                  <a:lnTo>
                    <a:pt x="32796" y="3689"/>
                  </a:lnTo>
                  <a:lnTo>
                    <a:pt x="31320" y="1274"/>
                  </a:lnTo>
                  <a:lnTo>
                    <a:pt x="30918" y="906"/>
                  </a:lnTo>
                  <a:lnTo>
                    <a:pt x="30549" y="738"/>
                  </a:lnTo>
                  <a:lnTo>
                    <a:pt x="29409" y="470"/>
                  </a:lnTo>
                  <a:lnTo>
                    <a:pt x="27196" y="168"/>
                  </a:lnTo>
                  <a:lnTo>
                    <a:pt x="23876"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17;p66">
              <a:extLst>
                <a:ext uri="{FF2B5EF4-FFF2-40B4-BE49-F238E27FC236}">
                  <a16:creationId xmlns:a16="http://schemas.microsoft.com/office/drawing/2014/main" id="{3D19CDFF-1AE6-4E98-AC4A-CC39ED5A3E70}"/>
                </a:ext>
              </a:extLst>
            </p:cNvPr>
            <p:cNvSpPr/>
            <p:nvPr/>
          </p:nvSpPr>
          <p:spPr>
            <a:xfrm>
              <a:off x="5799325" y="2417000"/>
              <a:ext cx="44450" cy="363850"/>
            </a:xfrm>
            <a:custGeom>
              <a:avLst/>
              <a:gdLst/>
              <a:ahLst/>
              <a:cxnLst/>
              <a:rect l="l" t="t" r="r" b="b"/>
              <a:pathLst>
                <a:path w="1778" h="14554" fill="none" extrusionOk="0">
                  <a:moveTo>
                    <a:pt x="0" y="14554"/>
                  </a:moveTo>
                  <a:lnTo>
                    <a:pt x="1778"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18;p66">
              <a:extLst>
                <a:ext uri="{FF2B5EF4-FFF2-40B4-BE49-F238E27FC236}">
                  <a16:creationId xmlns:a16="http://schemas.microsoft.com/office/drawing/2014/main" id="{B13B3E37-3FAA-4913-9611-8EF776489AB6}"/>
                </a:ext>
              </a:extLst>
            </p:cNvPr>
            <p:cNvSpPr/>
            <p:nvPr/>
          </p:nvSpPr>
          <p:spPr>
            <a:xfrm>
              <a:off x="5832850" y="2434600"/>
              <a:ext cx="60400" cy="78825"/>
            </a:xfrm>
            <a:custGeom>
              <a:avLst/>
              <a:gdLst/>
              <a:ahLst/>
              <a:cxnLst/>
              <a:rect l="l" t="t" r="r" b="b"/>
              <a:pathLst>
                <a:path w="2416" h="3153" fill="none" extrusionOk="0">
                  <a:moveTo>
                    <a:pt x="1" y="3153"/>
                  </a:moveTo>
                  <a:lnTo>
                    <a:pt x="2415" y="1"/>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19;p66">
              <a:extLst>
                <a:ext uri="{FF2B5EF4-FFF2-40B4-BE49-F238E27FC236}">
                  <a16:creationId xmlns:a16="http://schemas.microsoft.com/office/drawing/2014/main" id="{2151D0AF-1E5E-4D76-8F3C-C2D754F5984D}"/>
                </a:ext>
              </a:extLst>
            </p:cNvPr>
            <p:cNvSpPr/>
            <p:nvPr/>
          </p:nvSpPr>
          <p:spPr>
            <a:xfrm>
              <a:off x="6013950" y="2505875"/>
              <a:ext cx="282525" cy="54500"/>
            </a:xfrm>
            <a:custGeom>
              <a:avLst/>
              <a:gdLst/>
              <a:ahLst/>
              <a:cxnLst/>
              <a:rect l="l" t="t" r="r" b="b"/>
              <a:pathLst>
                <a:path w="11301" h="2180" fill="none" extrusionOk="0">
                  <a:moveTo>
                    <a:pt x="0" y="2180"/>
                  </a:moveTo>
                  <a:lnTo>
                    <a:pt x="838" y="1911"/>
                  </a:lnTo>
                  <a:lnTo>
                    <a:pt x="5734" y="671"/>
                  </a:lnTo>
                  <a:lnTo>
                    <a:pt x="9557" y="67"/>
                  </a:lnTo>
                  <a:lnTo>
                    <a:pt x="11301" y="0"/>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20;p66">
              <a:extLst>
                <a:ext uri="{FF2B5EF4-FFF2-40B4-BE49-F238E27FC236}">
                  <a16:creationId xmlns:a16="http://schemas.microsoft.com/office/drawing/2014/main" id="{22F33438-BA9F-4F25-8624-B4D949EE14B2}"/>
                </a:ext>
              </a:extLst>
            </p:cNvPr>
            <p:cNvSpPr/>
            <p:nvPr/>
          </p:nvSpPr>
          <p:spPr>
            <a:xfrm>
              <a:off x="6163150" y="2410300"/>
              <a:ext cx="112375" cy="223850"/>
            </a:xfrm>
            <a:custGeom>
              <a:avLst/>
              <a:gdLst/>
              <a:ahLst/>
              <a:cxnLst/>
              <a:rect l="l" t="t" r="r" b="b"/>
              <a:pathLst>
                <a:path w="4495" h="8954" fill="none" extrusionOk="0">
                  <a:moveTo>
                    <a:pt x="470" y="0"/>
                  </a:moveTo>
                  <a:lnTo>
                    <a:pt x="1" y="3488"/>
                  </a:lnTo>
                  <a:lnTo>
                    <a:pt x="135" y="3488"/>
                  </a:lnTo>
                  <a:lnTo>
                    <a:pt x="806" y="3622"/>
                  </a:lnTo>
                  <a:lnTo>
                    <a:pt x="1175" y="3857"/>
                  </a:lnTo>
                  <a:lnTo>
                    <a:pt x="1242" y="4024"/>
                  </a:lnTo>
                  <a:lnTo>
                    <a:pt x="1242" y="4326"/>
                  </a:lnTo>
                  <a:lnTo>
                    <a:pt x="1040" y="4863"/>
                  </a:lnTo>
                  <a:lnTo>
                    <a:pt x="839" y="5064"/>
                  </a:lnTo>
                  <a:lnTo>
                    <a:pt x="1242" y="5299"/>
                  </a:lnTo>
                  <a:lnTo>
                    <a:pt x="3153" y="6774"/>
                  </a:lnTo>
                  <a:lnTo>
                    <a:pt x="4025" y="7814"/>
                  </a:lnTo>
                  <a:lnTo>
                    <a:pt x="4394" y="8551"/>
                  </a:lnTo>
                  <a:lnTo>
                    <a:pt x="4494" y="8954"/>
                  </a:lnTo>
                </a:path>
              </a:pathLst>
            </a:custGeom>
            <a:noFill/>
            <a:ln w="109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21;p66">
              <a:extLst>
                <a:ext uri="{FF2B5EF4-FFF2-40B4-BE49-F238E27FC236}">
                  <a16:creationId xmlns:a16="http://schemas.microsoft.com/office/drawing/2014/main" id="{0606938C-027D-4615-BD6E-33623186BB05}"/>
                </a:ext>
              </a:extLst>
            </p:cNvPr>
            <p:cNvSpPr/>
            <p:nvPr/>
          </p:nvSpPr>
          <p:spPr>
            <a:xfrm>
              <a:off x="5952750" y="2071600"/>
              <a:ext cx="321925" cy="331175"/>
            </a:xfrm>
            <a:custGeom>
              <a:avLst/>
              <a:gdLst/>
              <a:ahLst/>
              <a:cxnLst/>
              <a:rect l="l" t="t" r="r" b="b"/>
              <a:pathLst>
                <a:path w="12877" h="13247" extrusionOk="0">
                  <a:moveTo>
                    <a:pt x="7344" y="1"/>
                  </a:moveTo>
                  <a:lnTo>
                    <a:pt x="5701" y="34"/>
                  </a:lnTo>
                  <a:lnTo>
                    <a:pt x="4795" y="269"/>
                  </a:lnTo>
                  <a:lnTo>
                    <a:pt x="4292" y="403"/>
                  </a:lnTo>
                  <a:lnTo>
                    <a:pt x="1945" y="1342"/>
                  </a:lnTo>
                  <a:lnTo>
                    <a:pt x="637" y="2113"/>
                  </a:lnTo>
                  <a:lnTo>
                    <a:pt x="302" y="2482"/>
                  </a:lnTo>
                  <a:lnTo>
                    <a:pt x="134" y="3052"/>
                  </a:lnTo>
                  <a:lnTo>
                    <a:pt x="0" y="5400"/>
                  </a:lnTo>
                  <a:lnTo>
                    <a:pt x="101" y="9759"/>
                  </a:lnTo>
                  <a:lnTo>
                    <a:pt x="168" y="11167"/>
                  </a:lnTo>
                  <a:lnTo>
                    <a:pt x="168" y="11402"/>
                  </a:lnTo>
                  <a:lnTo>
                    <a:pt x="335" y="11335"/>
                  </a:lnTo>
                  <a:lnTo>
                    <a:pt x="738" y="10463"/>
                  </a:lnTo>
                  <a:lnTo>
                    <a:pt x="1073" y="9692"/>
                  </a:lnTo>
                  <a:lnTo>
                    <a:pt x="1274" y="9290"/>
                  </a:lnTo>
                  <a:lnTo>
                    <a:pt x="1878" y="8485"/>
                  </a:lnTo>
                  <a:lnTo>
                    <a:pt x="2616" y="7781"/>
                  </a:lnTo>
                  <a:lnTo>
                    <a:pt x="3253" y="7378"/>
                  </a:lnTo>
                  <a:lnTo>
                    <a:pt x="3454" y="7378"/>
                  </a:lnTo>
                  <a:lnTo>
                    <a:pt x="3622" y="7445"/>
                  </a:lnTo>
                  <a:lnTo>
                    <a:pt x="3923" y="7713"/>
                  </a:lnTo>
                  <a:lnTo>
                    <a:pt x="4192" y="8351"/>
                  </a:lnTo>
                  <a:lnTo>
                    <a:pt x="4225" y="8988"/>
                  </a:lnTo>
                  <a:lnTo>
                    <a:pt x="4259" y="9323"/>
                  </a:lnTo>
                  <a:lnTo>
                    <a:pt x="4628" y="10094"/>
                  </a:lnTo>
                  <a:lnTo>
                    <a:pt x="5567" y="11268"/>
                  </a:lnTo>
                  <a:lnTo>
                    <a:pt x="6304" y="11838"/>
                  </a:lnTo>
                  <a:lnTo>
                    <a:pt x="7746" y="12911"/>
                  </a:lnTo>
                  <a:lnTo>
                    <a:pt x="8216" y="13246"/>
                  </a:lnTo>
                  <a:lnTo>
                    <a:pt x="9222" y="11771"/>
                  </a:lnTo>
                  <a:lnTo>
                    <a:pt x="10731" y="9558"/>
                  </a:lnTo>
                  <a:lnTo>
                    <a:pt x="10898" y="9222"/>
                  </a:lnTo>
                  <a:lnTo>
                    <a:pt x="11066" y="8418"/>
                  </a:lnTo>
                  <a:lnTo>
                    <a:pt x="11167" y="7143"/>
                  </a:lnTo>
                  <a:lnTo>
                    <a:pt x="11200" y="6607"/>
                  </a:lnTo>
                  <a:lnTo>
                    <a:pt x="11234" y="6506"/>
                  </a:lnTo>
                  <a:lnTo>
                    <a:pt x="11334" y="6540"/>
                  </a:lnTo>
                  <a:lnTo>
                    <a:pt x="11670" y="6808"/>
                  </a:lnTo>
                  <a:lnTo>
                    <a:pt x="12206" y="7378"/>
                  </a:lnTo>
                  <a:lnTo>
                    <a:pt x="12575" y="7646"/>
                  </a:lnTo>
                  <a:lnTo>
                    <a:pt x="12743" y="7680"/>
                  </a:lnTo>
                  <a:lnTo>
                    <a:pt x="12810" y="7579"/>
                  </a:lnTo>
                  <a:lnTo>
                    <a:pt x="12877" y="7378"/>
                  </a:lnTo>
                  <a:lnTo>
                    <a:pt x="12709" y="6942"/>
                  </a:lnTo>
                  <a:lnTo>
                    <a:pt x="11938" y="6037"/>
                  </a:lnTo>
                  <a:lnTo>
                    <a:pt x="11200" y="4997"/>
                  </a:lnTo>
                  <a:lnTo>
                    <a:pt x="10865" y="4427"/>
                  </a:lnTo>
                  <a:lnTo>
                    <a:pt x="10462" y="3254"/>
                  </a:lnTo>
                  <a:lnTo>
                    <a:pt x="10127" y="2180"/>
                  </a:lnTo>
                  <a:lnTo>
                    <a:pt x="9524" y="1174"/>
                  </a:lnTo>
                  <a:lnTo>
                    <a:pt x="9054" y="738"/>
                  </a:lnTo>
                  <a:lnTo>
                    <a:pt x="8484" y="370"/>
                  </a:lnTo>
                  <a:lnTo>
                    <a:pt x="7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22;p66">
              <a:extLst>
                <a:ext uri="{FF2B5EF4-FFF2-40B4-BE49-F238E27FC236}">
                  <a16:creationId xmlns:a16="http://schemas.microsoft.com/office/drawing/2014/main" id="{BB00C9F6-F136-4196-A29F-B243383B42E2}"/>
                </a:ext>
              </a:extLst>
            </p:cNvPr>
            <p:cNvSpPr/>
            <p:nvPr/>
          </p:nvSpPr>
          <p:spPr>
            <a:xfrm>
              <a:off x="5953575" y="2078325"/>
              <a:ext cx="143375" cy="249000"/>
            </a:xfrm>
            <a:custGeom>
              <a:avLst/>
              <a:gdLst/>
              <a:ahLst/>
              <a:cxnLst/>
              <a:rect l="l" t="t" r="r" b="b"/>
              <a:pathLst>
                <a:path w="5735" h="9960" extrusionOk="0">
                  <a:moveTo>
                    <a:pt x="4762" y="0"/>
                  </a:moveTo>
                  <a:lnTo>
                    <a:pt x="4259" y="134"/>
                  </a:lnTo>
                  <a:lnTo>
                    <a:pt x="1912" y="1073"/>
                  </a:lnTo>
                  <a:lnTo>
                    <a:pt x="604" y="1844"/>
                  </a:lnTo>
                  <a:lnTo>
                    <a:pt x="269" y="2213"/>
                  </a:lnTo>
                  <a:lnTo>
                    <a:pt x="135" y="2549"/>
                  </a:lnTo>
                  <a:lnTo>
                    <a:pt x="1" y="3856"/>
                  </a:lnTo>
                  <a:lnTo>
                    <a:pt x="1" y="6606"/>
                  </a:lnTo>
                  <a:lnTo>
                    <a:pt x="34" y="8518"/>
                  </a:lnTo>
                  <a:lnTo>
                    <a:pt x="839" y="7512"/>
                  </a:lnTo>
                  <a:lnTo>
                    <a:pt x="2415" y="6003"/>
                  </a:lnTo>
                  <a:lnTo>
                    <a:pt x="3186" y="5600"/>
                  </a:lnTo>
                  <a:lnTo>
                    <a:pt x="3622" y="5533"/>
                  </a:lnTo>
                  <a:lnTo>
                    <a:pt x="3857" y="5600"/>
                  </a:lnTo>
                  <a:lnTo>
                    <a:pt x="4092" y="5701"/>
                  </a:lnTo>
                  <a:lnTo>
                    <a:pt x="4528" y="6170"/>
                  </a:lnTo>
                  <a:lnTo>
                    <a:pt x="5031" y="7210"/>
                  </a:lnTo>
                  <a:lnTo>
                    <a:pt x="5668" y="9490"/>
                  </a:lnTo>
                  <a:lnTo>
                    <a:pt x="5735" y="9959"/>
                  </a:lnTo>
                  <a:lnTo>
                    <a:pt x="4796" y="0"/>
                  </a:lnTo>
                  <a:close/>
                  <a:moveTo>
                    <a:pt x="5735" y="9959"/>
                  </a:moveTo>
                  <a:lnTo>
                    <a:pt x="5735" y="9959"/>
                  </a:lnTo>
                  <a:lnTo>
                    <a:pt x="5735" y="9959"/>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23;p66">
              <a:extLst>
                <a:ext uri="{FF2B5EF4-FFF2-40B4-BE49-F238E27FC236}">
                  <a16:creationId xmlns:a16="http://schemas.microsoft.com/office/drawing/2014/main" id="{A8C10BF2-1D61-4B6B-9FB3-FE4FF89A04F7}"/>
                </a:ext>
              </a:extLst>
            </p:cNvPr>
            <p:cNvSpPr/>
            <p:nvPr/>
          </p:nvSpPr>
          <p:spPr>
            <a:xfrm>
              <a:off x="5953575" y="2078325"/>
              <a:ext cx="143375" cy="249000"/>
            </a:xfrm>
            <a:custGeom>
              <a:avLst/>
              <a:gdLst/>
              <a:ahLst/>
              <a:cxnLst/>
              <a:rect l="l" t="t" r="r" b="b"/>
              <a:pathLst>
                <a:path w="5735" h="9960" extrusionOk="0">
                  <a:moveTo>
                    <a:pt x="4762" y="0"/>
                  </a:moveTo>
                  <a:lnTo>
                    <a:pt x="4259" y="134"/>
                  </a:lnTo>
                  <a:lnTo>
                    <a:pt x="1912" y="1073"/>
                  </a:lnTo>
                  <a:lnTo>
                    <a:pt x="604" y="1844"/>
                  </a:lnTo>
                  <a:lnTo>
                    <a:pt x="269" y="2213"/>
                  </a:lnTo>
                  <a:lnTo>
                    <a:pt x="135" y="2549"/>
                  </a:lnTo>
                  <a:lnTo>
                    <a:pt x="1" y="3856"/>
                  </a:lnTo>
                  <a:lnTo>
                    <a:pt x="1" y="6606"/>
                  </a:lnTo>
                  <a:lnTo>
                    <a:pt x="34" y="8518"/>
                  </a:lnTo>
                  <a:lnTo>
                    <a:pt x="839" y="7512"/>
                  </a:lnTo>
                  <a:lnTo>
                    <a:pt x="2415" y="6003"/>
                  </a:lnTo>
                  <a:lnTo>
                    <a:pt x="3186" y="5600"/>
                  </a:lnTo>
                  <a:lnTo>
                    <a:pt x="3622" y="5533"/>
                  </a:lnTo>
                  <a:lnTo>
                    <a:pt x="3857" y="5600"/>
                  </a:lnTo>
                  <a:lnTo>
                    <a:pt x="4092" y="5701"/>
                  </a:lnTo>
                  <a:lnTo>
                    <a:pt x="4528" y="6170"/>
                  </a:lnTo>
                  <a:lnTo>
                    <a:pt x="5031" y="7210"/>
                  </a:lnTo>
                  <a:lnTo>
                    <a:pt x="5668" y="9490"/>
                  </a:lnTo>
                  <a:lnTo>
                    <a:pt x="5735" y="9959"/>
                  </a:lnTo>
                  <a:lnTo>
                    <a:pt x="4796" y="0"/>
                  </a:lnTo>
                  <a:close/>
                  <a:moveTo>
                    <a:pt x="5735" y="9959"/>
                  </a:moveTo>
                  <a:lnTo>
                    <a:pt x="5735" y="9959"/>
                  </a:lnTo>
                  <a:lnTo>
                    <a:pt x="5735" y="995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4;p66">
              <a:extLst>
                <a:ext uri="{FF2B5EF4-FFF2-40B4-BE49-F238E27FC236}">
                  <a16:creationId xmlns:a16="http://schemas.microsoft.com/office/drawing/2014/main" id="{75A3AB13-AC00-45AF-83BA-1F119DC72A21}"/>
                </a:ext>
              </a:extLst>
            </p:cNvPr>
            <p:cNvSpPr/>
            <p:nvPr/>
          </p:nvSpPr>
          <p:spPr>
            <a:xfrm>
              <a:off x="5952750" y="2071600"/>
              <a:ext cx="321925" cy="331175"/>
            </a:xfrm>
            <a:custGeom>
              <a:avLst/>
              <a:gdLst/>
              <a:ahLst/>
              <a:cxnLst/>
              <a:rect l="l" t="t" r="r" b="b"/>
              <a:pathLst>
                <a:path w="12877" h="13247" fill="none" extrusionOk="0">
                  <a:moveTo>
                    <a:pt x="4795" y="269"/>
                  </a:moveTo>
                  <a:lnTo>
                    <a:pt x="4292" y="403"/>
                  </a:lnTo>
                  <a:lnTo>
                    <a:pt x="1945" y="1342"/>
                  </a:lnTo>
                  <a:lnTo>
                    <a:pt x="637" y="2113"/>
                  </a:lnTo>
                  <a:lnTo>
                    <a:pt x="302" y="2482"/>
                  </a:lnTo>
                  <a:lnTo>
                    <a:pt x="134" y="3052"/>
                  </a:lnTo>
                  <a:lnTo>
                    <a:pt x="0" y="5400"/>
                  </a:lnTo>
                  <a:lnTo>
                    <a:pt x="101" y="9759"/>
                  </a:lnTo>
                  <a:lnTo>
                    <a:pt x="168" y="11167"/>
                  </a:lnTo>
                  <a:lnTo>
                    <a:pt x="168" y="11402"/>
                  </a:lnTo>
                  <a:lnTo>
                    <a:pt x="335" y="11335"/>
                  </a:lnTo>
                  <a:lnTo>
                    <a:pt x="738" y="10463"/>
                  </a:lnTo>
                  <a:lnTo>
                    <a:pt x="1073" y="9692"/>
                  </a:lnTo>
                  <a:lnTo>
                    <a:pt x="1274" y="9290"/>
                  </a:lnTo>
                  <a:lnTo>
                    <a:pt x="1878" y="8485"/>
                  </a:lnTo>
                  <a:lnTo>
                    <a:pt x="2616" y="7781"/>
                  </a:lnTo>
                  <a:lnTo>
                    <a:pt x="3253" y="7378"/>
                  </a:lnTo>
                  <a:lnTo>
                    <a:pt x="3454" y="7378"/>
                  </a:lnTo>
                  <a:lnTo>
                    <a:pt x="3622" y="7445"/>
                  </a:lnTo>
                  <a:lnTo>
                    <a:pt x="3923" y="7713"/>
                  </a:lnTo>
                  <a:lnTo>
                    <a:pt x="4192" y="8351"/>
                  </a:lnTo>
                  <a:lnTo>
                    <a:pt x="4225" y="8988"/>
                  </a:lnTo>
                  <a:lnTo>
                    <a:pt x="4259" y="9323"/>
                  </a:lnTo>
                  <a:lnTo>
                    <a:pt x="4628" y="10094"/>
                  </a:lnTo>
                  <a:lnTo>
                    <a:pt x="5567" y="11268"/>
                  </a:lnTo>
                  <a:lnTo>
                    <a:pt x="6304" y="11838"/>
                  </a:lnTo>
                  <a:lnTo>
                    <a:pt x="7746" y="12911"/>
                  </a:lnTo>
                  <a:lnTo>
                    <a:pt x="8216" y="13246"/>
                  </a:lnTo>
                  <a:lnTo>
                    <a:pt x="9222" y="11771"/>
                  </a:lnTo>
                  <a:lnTo>
                    <a:pt x="10731" y="9558"/>
                  </a:lnTo>
                  <a:lnTo>
                    <a:pt x="10898" y="9222"/>
                  </a:lnTo>
                  <a:lnTo>
                    <a:pt x="11066" y="8418"/>
                  </a:lnTo>
                  <a:lnTo>
                    <a:pt x="11167" y="7143"/>
                  </a:lnTo>
                  <a:lnTo>
                    <a:pt x="11200" y="6607"/>
                  </a:lnTo>
                  <a:lnTo>
                    <a:pt x="11234" y="6506"/>
                  </a:lnTo>
                  <a:lnTo>
                    <a:pt x="11334" y="6540"/>
                  </a:lnTo>
                  <a:lnTo>
                    <a:pt x="11670" y="6808"/>
                  </a:lnTo>
                  <a:lnTo>
                    <a:pt x="12206" y="7378"/>
                  </a:lnTo>
                  <a:lnTo>
                    <a:pt x="12575" y="7646"/>
                  </a:lnTo>
                  <a:lnTo>
                    <a:pt x="12743" y="7680"/>
                  </a:lnTo>
                  <a:lnTo>
                    <a:pt x="12810" y="7579"/>
                  </a:lnTo>
                  <a:lnTo>
                    <a:pt x="12877" y="7378"/>
                  </a:lnTo>
                  <a:lnTo>
                    <a:pt x="12709" y="6942"/>
                  </a:lnTo>
                  <a:lnTo>
                    <a:pt x="11938" y="6037"/>
                  </a:lnTo>
                  <a:lnTo>
                    <a:pt x="11200" y="4997"/>
                  </a:lnTo>
                  <a:lnTo>
                    <a:pt x="10865" y="4427"/>
                  </a:lnTo>
                  <a:lnTo>
                    <a:pt x="10462" y="3254"/>
                  </a:lnTo>
                  <a:lnTo>
                    <a:pt x="10127" y="2180"/>
                  </a:lnTo>
                  <a:lnTo>
                    <a:pt x="9524" y="1174"/>
                  </a:lnTo>
                  <a:lnTo>
                    <a:pt x="9054" y="738"/>
                  </a:lnTo>
                  <a:lnTo>
                    <a:pt x="8484" y="370"/>
                  </a:lnTo>
                  <a:lnTo>
                    <a:pt x="7344" y="1"/>
                  </a:lnTo>
                  <a:lnTo>
                    <a:pt x="5701" y="34"/>
                  </a:lnTo>
                  <a:lnTo>
                    <a:pt x="4795" y="269"/>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25;p66">
              <a:extLst>
                <a:ext uri="{FF2B5EF4-FFF2-40B4-BE49-F238E27FC236}">
                  <a16:creationId xmlns:a16="http://schemas.microsoft.com/office/drawing/2014/main" id="{1D0500B1-7512-424D-8A9B-4A07F8D3DA6A}"/>
                </a:ext>
              </a:extLst>
            </p:cNvPr>
            <p:cNvSpPr/>
            <p:nvPr/>
          </p:nvSpPr>
          <p:spPr>
            <a:xfrm>
              <a:off x="5530225" y="2691125"/>
              <a:ext cx="311050" cy="239800"/>
            </a:xfrm>
            <a:custGeom>
              <a:avLst/>
              <a:gdLst/>
              <a:ahLst/>
              <a:cxnLst/>
              <a:rect l="l" t="t" r="r" b="b"/>
              <a:pathLst>
                <a:path w="12442" h="9592" extrusionOk="0">
                  <a:moveTo>
                    <a:pt x="6539" y="1"/>
                  </a:moveTo>
                  <a:lnTo>
                    <a:pt x="5399" y="102"/>
                  </a:lnTo>
                  <a:lnTo>
                    <a:pt x="3722" y="571"/>
                  </a:lnTo>
                  <a:lnTo>
                    <a:pt x="1811" y="1577"/>
                  </a:lnTo>
                  <a:lnTo>
                    <a:pt x="872" y="2348"/>
                  </a:lnTo>
                  <a:lnTo>
                    <a:pt x="537" y="2784"/>
                  </a:lnTo>
                  <a:lnTo>
                    <a:pt x="470" y="2952"/>
                  </a:lnTo>
                  <a:lnTo>
                    <a:pt x="336" y="4058"/>
                  </a:lnTo>
                  <a:lnTo>
                    <a:pt x="0" y="7009"/>
                  </a:lnTo>
                  <a:lnTo>
                    <a:pt x="0" y="8585"/>
                  </a:lnTo>
                  <a:lnTo>
                    <a:pt x="168" y="8921"/>
                  </a:lnTo>
                  <a:lnTo>
                    <a:pt x="403" y="9156"/>
                  </a:lnTo>
                  <a:lnTo>
                    <a:pt x="1375" y="9524"/>
                  </a:lnTo>
                  <a:lnTo>
                    <a:pt x="2951" y="9591"/>
                  </a:lnTo>
                  <a:lnTo>
                    <a:pt x="5164" y="9256"/>
                  </a:lnTo>
                  <a:lnTo>
                    <a:pt x="6573" y="8820"/>
                  </a:lnTo>
                  <a:lnTo>
                    <a:pt x="7948" y="8351"/>
                  </a:lnTo>
                  <a:lnTo>
                    <a:pt x="10027" y="7278"/>
                  </a:lnTo>
                  <a:lnTo>
                    <a:pt x="11435" y="6037"/>
                  </a:lnTo>
                  <a:lnTo>
                    <a:pt x="12240" y="4595"/>
                  </a:lnTo>
                  <a:lnTo>
                    <a:pt x="12441" y="3790"/>
                  </a:lnTo>
                  <a:lnTo>
                    <a:pt x="12139" y="3354"/>
                  </a:lnTo>
                  <a:lnTo>
                    <a:pt x="10094" y="1342"/>
                  </a:lnTo>
                  <a:lnTo>
                    <a:pt x="8652" y="470"/>
                  </a:lnTo>
                  <a:lnTo>
                    <a:pt x="7612" y="102"/>
                  </a:lnTo>
                  <a:lnTo>
                    <a:pt x="7076" y="34"/>
                  </a:lnTo>
                  <a:lnTo>
                    <a:pt x="65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26;p66">
              <a:extLst>
                <a:ext uri="{FF2B5EF4-FFF2-40B4-BE49-F238E27FC236}">
                  <a16:creationId xmlns:a16="http://schemas.microsoft.com/office/drawing/2014/main" id="{9977A925-1653-4E72-8869-9AF920D1A786}"/>
                </a:ext>
              </a:extLst>
            </p:cNvPr>
            <p:cNvSpPr/>
            <p:nvPr/>
          </p:nvSpPr>
          <p:spPr>
            <a:xfrm>
              <a:off x="5530225" y="2693650"/>
              <a:ext cx="137500" cy="237275"/>
            </a:xfrm>
            <a:custGeom>
              <a:avLst/>
              <a:gdLst/>
              <a:ahLst/>
              <a:cxnLst/>
              <a:rect l="l" t="t" r="r" b="b"/>
              <a:pathLst>
                <a:path w="5500" h="9491" extrusionOk="0">
                  <a:moveTo>
                    <a:pt x="5332" y="1"/>
                  </a:moveTo>
                  <a:lnTo>
                    <a:pt x="4427" y="202"/>
                  </a:lnTo>
                  <a:lnTo>
                    <a:pt x="2750" y="906"/>
                  </a:lnTo>
                  <a:lnTo>
                    <a:pt x="1375" y="1778"/>
                  </a:lnTo>
                  <a:lnTo>
                    <a:pt x="570" y="2549"/>
                  </a:lnTo>
                  <a:lnTo>
                    <a:pt x="470" y="2851"/>
                  </a:lnTo>
                  <a:lnTo>
                    <a:pt x="336" y="3924"/>
                  </a:lnTo>
                  <a:lnTo>
                    <a:pt x="0" y="6875"/>
                  </a:lnTo>
                  <a:lnTo>
                    <a:pt x="0" y="8451"/>
                  </a:lnTo>
                  <a:lnTo>
                    <a:pt x="168" y="8820"/>
                  </a:lnTo>
                  <a:lnTo>
                    <a:pt x="403" y="9055"/>
                  </a:lnTo>
                  <a:lnTo>
                    <a:pt x="1442" y="9423"/>
                  </a:lnTo>
                  <a:lnTo>
                    <a:pt x="2213" y="9490"/>
                  </a:lnTo>
                  <a:lnTo>
                    <a:pt x="2549" y="8887"/>
                  </a:lnTo>
                  <a:lnTo>
                    <a:pt x="2616" y="8719"/>
                  </a:lnTo>
                  <a:lnTo>
                    <a:pt x="2515" y="8417"/>
                  </a:lnTo>
                  <a:lnTo>
                    <a:pt x="2146" y="6875"/>
                  </a:lnTo>
                  <a:lnTo>
                    <a:pt x="2079" y="5835"/>
                  </a:lnTo>
                  <a:lnTo>
                    <a:pt x="2213" y="5500"/>
                  </a:lnTo>
                  <a:lnTo>
                    <a:pt x="2683" y="4796"/>
                  </a:lnTo>
                  <a:lnTo>
                    <a:pt x="4460" y="3086"/>
                  </a:lnTo>
                  <a:lnTo>
                    <a:pt x="5332" y="2147"/>
                  </a:lnTo>
                  <a:lnTo>
                    <a:pt x="5500" y="1912"/>
                  </a:lnTo>
                  <a:lnTo>
                    <a:pt x="5500" y="1711"/>
                  </a:lnTo>
                  <a:lnTo>
                    <a:pt x="5030" y="1744"/>
                  </a:lnTo>
                  <a:lnTo>
                    <a:pt x="3890" y="2113"/>
                  </a:lnTo>
                  <a:lnTo>
                    <a:pt x="3119" y="2281"/>
                  </a:lnTo>
                  <a:lnTo>
                    <a:pt x="2784" y="2247"/>
                  </a:lnTo>
                  <a:lnTo>
                    <a:pt x="2716" y="2147"/>
                  </a:lnTo>
                  <a:lnTo>
                    <a:pt x="2750" y="1912"/>
                  </a:lnTo>
                  <a:lnTo>
                    <a:pt x="3287" y="1308"/>
                  </a:lnTo>
                  <a:lnTo>
                    <a:pt x="4594" y="403"/>
                  </a:lnTo>
                  <a:lnTo>
                    <a:pt x="5332"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27;p66">
              <a:extLst>
                <a:ext uri="{FF2B5EF4-FFF2-40B4-BE49-F238E27FC236}">
                  <a16:creationId xmlns:a16="http://schemas.microsoft.com/office/drawing/2014/main" id="{BD699685-FDDF-470C-B8B4-3F703BDF1E35}"/>
                </a:ext>
              </a:extLst>
            </p:cNvPr>
            <p:cNvSpPr/>
            <p:nvPr/>
          </p:nvSpPr>
          <p:spPr>
            <a:xfrm>
              <a:off x="5530225" y="2693650"/>
              <a:ext cx="137500" cy="237275"/>
            </a:xfrm>
            <a:custGeom>
              <a:avLst/>
              <a:gdLst/>
              <a:ahLst/>
              <a:cxnLst/>
              <a:rect l="l" t="t" r="r" b="b"/>
              <a:pathLst>
                <a:path w="5500" h="9491" extrusionOk="0">
                  <a:moveTo>
                    <a:pt x="5332" y="1"/>
                  </a:moveTo>
                  <a:lnTo>
                    <a:pt x="4427" y="202"/>
                  </a:lnTo>
                  <a:lnTo>
                    <a:pt x="2750" y="906"/>
                  </a:lnTo>
                  <a:lnTo>
                    <a:pt x="1375" y="1778"/>
                  </a:lnTo>
                  <a:lnTo>
                    <a:pt x="570" y="2549"/>
                  </a:lnTo>
                  <a:lnTo>
                    <a:pt x="470" y="2851"/>
                  </a:lnTo>
                  <a:lnTo>
                    <a:pt x="336" y="3924"/>
                  </a:lnTo>
                  <a:lnTo>
                    <a:pt x="0" y="6875"/>
                  </a:lnTo>
                  <a:lnTo>
                    <a:pt x="0" y="8451"/>
                  </a:lnTo>
                  <a:lnTo>
                    <a:pt x="168" y="8820"/>
                  </a:lnTo>
                  <a:lnTo>
                    <a:pt x="403" y="9055"/>
                  </a:lnTo>
                  <a:lnTo>
                    <a:pt x="1442" y="9423"/>
                  </a:lnTo>
                  <a:lnTo>
                    <a:pt x="2213" y="9490"/>
                  </a:lnTo>
                  <a:lnTo>
                    <a:pt x="2549" y="8887"/>
                  </a:lnTo>
                  <a:lnTo>
                    <a:pt x="2616" y="8719"/>
                  </a:lnTo>
                  <a:lnTo>
                    <a:pt x="2515" y="8417"/>
                  </a:lnTo>
                  <a:lnTo>
                    <a:pt x="2146" y="6875"/>
                  </a:lnTo>
                  <a:lnTo>
                    <a:pt x="2079" y="5835"/>
                  </a:lnTo>
                  <a:lnTo>
                    <a:pt x="2213" y="5500"/>
                  </a:lnTo>
                  <a:lnTo>
                    <a:pt x="2683" y="4796"/>
                  </a:lnTo>
                  <a:lnTo>
                    <a:pt x="4460" y="3086"/>
                  </a:lnTo>
                  <a:lnTo>
                    <a:pt x="5332" y="2147"/>
                  </a:lnTo>
                  <a:lnTo>
                    <a:pt x="5500" y="1912"/>
                  </a:lnTo>
                  <a:lnTo>
                    <a:pt x="5500" y="1711"/>
                  </a:lnTo>
                  <a:lnTo>
                    <a:pt x="5030" y="1744"/>
                  </a:lnTo>
                  <a:lnTo>
                    <a:pt x="3890" y="2113"/>
                  </a:lnTo>
                  <a:lnTo>
                    <a:pt x="3119" y="2281"/>
                  </a:lnTo>
                  <a:lnTo>
                    <a:pt x="2784" y="2247"/>
                  </a:lnTo>
                  <a:lnTo>
                    <a:pt x="2716" y="2147"/>
                  </a:lnTo>
                  <a:lnTo>
                    <a:pt x="2750" y="1912"/>
                  </a:lnTo>
                  <a:lnTo>
                    <a:pt x="3287" y="1308"/>
                  </a:lnTo>
                  <a:lnTo>
                    <a:pt x="4594" y="403"/>
                  </a:lnTo>
                  <a:lnTo>
                    <a:pt x="5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28;p66">
              <a:extLst>
                <a:ext uri="{FF2B5EF4-FFF2-40B4-BE49-F238E27FC236}">
                  <a16:creationId xmlns:a16="http://schemas.microsoft.com/office/drawing/2014/main" id="{26B36472-66B6-47C1-BF4F-B6AA6AD239C0}"/>
                </a:ext>
              </a:extLst>
            </p:cNvPr>
            <p:cNvSpPr/>
            <p:nvPr/>
          </p:nvSpPr>
          <p:spPr>
            <a:xfrm>
              <a:off x="5530225" y="2691125"/>
              <a:ext cx="311050" cy="239800"/>
            </a:xfrm>
            <a:custGeom>
              <a:avLst/>
              <a:gdLst/>
              <a:ahLst/>
              <a:cxnLst/>
              <a:rect l="l" t="t" r="r" b="b"/>
              <a:pathLst>
                <a:path w="12442" h="9592" fill="none" extrusionOk="0">
                  <a:moveTo>
                    <a:pt x="12441" y="3790"/>
                  </a:moveTo>
                  <a:lnTo>
                    <a:pt x="12139" y="3354"/>
                  </a:lnTo>
                  <a:lnTo>
                    <a:pt x="10094" y="1342"/>
                  </a:lnTo>
                  <a:lnTo>
                    <a:pt x="8652" y="470"/>
                  </a:lnTo>
                  <a:lnTo>
                    <a:pt x="7612" y="102"/>
                  </a:lnTo>
                  <a:lnTo>
                    <a:pt x="7076" y="34"/>
                  </a:lnTo>
                  <a:lnTo>
                    <a:pt x="6539" y="1"/>
                  </a:lnTo>
                  <a:lnTo>
                    <a:pt x="5399" y="102"/>
                  </a:lnTo>
                  <a:lnTo>
                    <a:pt x="3722" y="571"/>
                  </a:lnTo>
                  <a:lnTo>
                    <a:pt x="1811" y="1577"/>
                  </a:lnTo>
                  <a:lnTo>
                    <a:pt x="872" y="2348"/>
                  </a:lnTo>
                  <a:lnTo>
                    <a:pt x="537" y="2784"/>
                  </a:lnTo>
                  <a:lnTo>
                    <a:pt x="470" y="2952"/>
                  </a:lnTo>
                  <a:lnTo>
                    <a:pt x="336" y="4058"/>
                  </a:lnTo>
                  <a:lnTo>
                    <a:pt x="0" y="7009"/>
                  </a:lnTo>
                  <a:lnTo>
                    <a:pt x="0" y="8585"/>
                  </a:lnTo>
                  <a:lnTo>
                    <a:pt x="168" y="8921"/>
                  </a:lnTo>
                  <a:lnTo>
                    <a:pt x="403" y="9156"/>
                  </a:lnTo>
                  <a:lnTo>
                    <a:pt x="1375" y="9524"/>
                  </a:lnTo>
                  <a:lnTo>
                    <a:pt x="2951" y="9591"/>
                  </a:lnTo>
                  <a:lnTo>
                    <a:pt x="5164" y="9256"/>
                  </a:lnTo>
                  <a:lnTo>
                    <a:pt x="6573" y="8820"/>
                  </a:lnTo>
                  <a:lnTo>
                    <a:pt x="7948" y="8351"/>
                  </a:lnTo>
                  <a:lnTo>
                    <a:pt x="10027" y="7278"/>
                  </a:lnTo>
                  <a:lnTo>
                    <a:pt x="11435" y="6037"/>
                  </a:lnTo>
                  <a:lnTo>
                    <a:pt x="12240" y="4595"/>
                  </a:lnTo>
                  <a:lnTo>
                    <a:pt x="12441" y="379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29;p66">
              <a:extLst>
                <a:ext uri="{FF2B5EF4-FFF2-40B4-BE49-F238E27FC236}">
                  <a16:creationId xmlns:a16="http://schemas.microsoft.com/office/drawing/2014/main" id="{36BCB3D2-B089-45BF-8BD3-DCE892151149}"/>
                </a:ext>
              </a:extLst>
            </p:cNvPr>
            <p:cNvSpPr/>
            <p:nvPr/>
          </p:nvSpPr>
          <p:spPr>
            <a:xfrm>
              <a:off x="5534400" y="2636650"/>
              <a:ext cx="872750" cy="348775"/>
            </a:xfrm>
            <a:custGeom>
              <a:avLst/>
              <a:gdLst/>
              <a:ahLst/>
              <a:cxnLst/>
              <a:rect l="l" t="t" r="r" b="b"/>
              <a:pathLst>
                <a:path w="34910" h="13951" extrusionOk="0">
                  <a:moveTo>
                    <a:pt x="26828" y="0"/>
                  </a:moveTo>
                  <a:lnTo>
                    <a:pt x="24581" y="470"/>
                  </a:lnTo>
                  <a:lnTo>
                    <a:pt x="12542" y="3521"/>
                  </a:lnTo>
                  <a:lnTo>
                    <a:pt x="9323" y="4494"/>
                  </a:lnTo>
                  <a:lnTo>
                    <a:pt x="5601" y="6137"/>
                  </a:lnTo>
                  <a:lnTo>
                    <a:pt x="4092" y="6908"/>
                  </a:lnTo>
                  <a:lnTo>
                    <a:pt x="3589" y="7109"/>
                  </a:lnTo>
                  <a:lnTo>
                    <a:pt x="1711" y="8384"/>
                  </a:lnTo>
                  <a:lnTo>
                    <a:pt x="1007" y="9088"/>
                  </a:lnTo>
                  <a:lnTo>
                    <a:pt x="437" y="9960"/>
                  </a:lnTo>
                  <a:lnTo>
                    <a:pt x="68" y="10966"/>
                  </a:lnTo>
                  <a:lnTo>
                    <a:pt x="1" y="11536"/>
                  </a:lnTo>
                  <a:lnTo>
                    <a:pt x="1" y="11838"/>
                  </a:lnTo>
                  <a:lnTo>
                    <a:pt x="236" y="12374"/>
                  </a:lnTo>
                  <a:lnTo>
                    <a:pt x="672" y="12844"/>
                  </a:lnTo>
                  <a:lnTo>
                    <a:pt x="1309" y="13212"/>
                  </a:lnTo>
                  <a:lnTo>
                    <a:pt x="2549" y="13615"/>
                  </a:lnTo>
                  <a:lnTo>
                    <a:pt x="4561" y="13917"/>
                  </a:lnTo>
                  <a:lnTo>
                    <a:pt x="5668" y="13950"/>
                  </a:lnTo>
                  <a:lnTo>
                    <a:pt x="6205" y="13917"/>
                  </a:lnTo>
                  <a:lnTo>
                    <a:pt x="7412" y="13615"/>
                  </a:lnTo>
                  <a:lnTo>
                    <a:pt x="9323" y="12709"/>
                  </a:lnTo>
                  <a:lnTo>
                    <a:pt x="13280" y="10127"/>
                  </a:lnTo>
                  <a:lnTo>
                    <a:pt x="15493" y="8685"/>
                  </a:lnTo>
                  <a:lnTo>
                    <a:pt x="21362" y="5299"/>
                  </a:lnTo>
                  <a:lnTo>
                    <a:pt x="25252" y="3152"/>
                  </a:lnTo>
                  <a:lnTo>
                    <a:pt x="25587" y="3052"/>
                  </a:lnTo>
                  <a:lnTo>
                    <a:pt x="26660" y="3186"/>
                  </a:lnTo>
                  <a:lnTo>
                    <a:pt x="28571" y="3689"/>
                  </a:lnTo>
                  <a:lnTo>
                    <a:pt x="29544" y="3991"/>
                  </a:lnTo>
                  <a:lnTo>
                    <a:pt x="30315" y="4125"/>
                  </a:lnTo>
                  <a:lnTo>
                    <a:pt x="31824" y="4293"/>
                  </a:lnTo>
                  <a:lnTo>
                    <a:pt x="32595" y="4293"/>
                  </a:lnTo>
                  <a:lnTo>
                    <a:pt x="32763" y="4594"/>
                  </a:lnTo>
                  <a:lnTo>
                    <a:pt x="33769" y="5869"/>
                  </a:lnTo>
                  <a:lnTo>
                    <a:pt x="34473" y="6539"/>
                  </a:lnTo>
                  <a:lnTo>
                    <a:pt x="34775" y="6606"/>
                  </a:lnTo>
                  <a:lnTo>
                    <a:pt x="34909" y="6573"/>
                  </a:lnTo>
                  <a:lnTo>
                    <a:pt x="34909" y="6271"/>
                  </a:lnTo>
                  <a:lnTo>
                    <a:pt x="34607" y="5500"/>
                  </a:lnTo>
                  <a:lnTo>
                    <a:pt x="33400" y="3287"/>
                  </a:lnTo>
                  <a:lnTo>
                    <a:pt x="32897" y="2415"/>
                  </a:lnTo>
                  <a:lnTo>
                    <a:pt x="32629" y="2113"/>
                  </a:lnTo>
                  <a:lnTo>
                    <a:pt x="31019" y="1342"/>
                  </a:lnTo>
                  <a:lnTo>
                    <a:pt x="27867" y="201"/>
                  </a:lnTo>
                  <a:lnTo>
                    <a:pt x="268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30;p66">
              <a:extLst>
                <a:ext uri="{FF2B5EF4-FFF2-40B4-BE49-F238E27FC236}">
                  <a16:creationId xmlns:a16="http://schemas.microsoft.com/office/drawing/2014/main" id="{5E30257A-8F40-49AB-B825-9EEE6DC5AAEB}"/>
                </a:ext>
              </a:extLst>
            </p:cNvPr>
            <p:cNvSpPr/>
            <p:nvPr/>
          </p:nvSpPr>
          <p:spPr>
            <a:xfrm>
              <a:off x="5534400" y="2636650"/>
              <a:ext cx="872750" cy="348775"/>
            </a:xfrm>
            <a:custGeom>
              <a:avLst/>
              <a:gdLst/>
              <a:ahLst/>
              <a:cxnLst/>
              <a:rect l="l" t="t" r="r" b="b"/>
              <a:pathLst>
                <a:path w="34910" h="13951" fill="none" extrusionOk="0">
                  <a:moveTo>
                    <a:pt x="4092" y="6908"/>
                  </a:moveTo>
                  <a:lnTo>
                    <a:pt x="3589" y="7109"/>
                  </a:lnTo>
                  <a:lnTo>
                    <a:pt x="1711" y="8384"/>
                  </a:lnTo>
                  <a:lnTo>
                    <a:pt x="1007" y="9088"/>
                  </a:lnTo>
                  <a:lnTo>
                    <a:pt x="437" y="9960"/>
                  </a:lnTo>
                  <a:lnTo>
                    <a:pt x="68" y="10966"/>
                  </a:lnTo>
                  <a:lnTo>
                    <a:pt x="1" y="11536"/>
                  </a:lnTo>
                  <a:lnTo>
                    <a:pt x="1" y="11838"/>
                  </a:lnTo>
                  <a:lnTo>
                    <a:pt x="236" y="12374"/>
                  </a:lnTo>
                  <a:lnTo>
                    <a:pt x="672" y="12844"/>
                  </a:lnTo>
                  <a:lnTo>
                    <a:pt x="1309" y="13212"/>
                  </a:lnTo>
                  <a:lnTo>
                    <a:pt x="2549" y="13615"/>
                  </a:lnTo>
                  <a:lnTo>
                    <a:pt x="4561" y="13917"/>
                  </a:lnTo>
                  <a:lnTo>
                    <a:pt x="5668" y="13950"/>
                  </a:lnTo>
                  <a:lnTo>
                    <a:pt x="6205" y="13917"/>
                  </a:lnTo>
                  <a:lnTo>
                    <a:pt x="7412" y="13615"/>
                  </a:lnTo>
                  <a:lnTo>
                    <a:pt x="9323" y="12709"/>
                  </a:lnTo>
                  <a:lnTo>
                    <a:pt x="13280" y="10127"/>
                  </a:lnTo>
                  <a:lnTo>
                    <a:pt x="15493" y="8685"/>
                  </a:lnTo>
                  <a:lnTo>
                    <a:pt x="21362" y="5299"/>
                  </a:lnTo>
                  <a:lnTo>
                    <a:pt x="25252" y="3152"/>
                  </a:lnTo>
                  <a:lnTo>
                    <a:pt x="25587" y="3052"/>
                  </a:lnTo>
                  <a:lnTo>
                    <a:pt x="26660" y="3186"/>
                  </a:lnTo>
                  <a:lnTo>
                    <a:pt x="28571" y="3689"/>
                  </a:lnTo>
                  <a:lnTo>
                    <a:pt x="29544" y="3991"/>
                  </a:lnTo>
                  <a:lnTo>
                    <a:pt x="30315" y="4125"/>
                  </a:lnTo>
                  <a:lnTo>
                    <a:pt x="31824" y="4293"/>
                  </a:lnTo>
                  <a:lnTo>
                    <a:pt x="32595" y="4293"/>
                  </a:lnTo>
                  <a:lnTo>
                    <a:pt x="32763" y="4594"/>
                  </a:lnTo>
                  <a:lnTo>
                    <a:pt x="33769" y="5869"/>
                  </a:lnTo>
                  <a:lnTo>
                    <a:pt x="34473" y="6539"/>
                  </a:lnTo>
                  <a:lnTo>
                    <a:pt x="34775" y="6606"/>
                  </a:lnTo>
                  <a:lnTo>
                    <a:pt x="34909" y="6573"/>
                  </a:lnTo>
                  <a:lnTo>
                    <a:pt x="34909" y="6271"/>
                  </a:lnTo>
                  <a:lnTo>
                    <a:pt x="34607" y="5500"/>
                  </a:lnTo>
                  <a:lnTo>
                    <a:pt x="33400" y="3287"/>
                  </a:lnTo>
                  <a:lnTo>
                    <a:pt x="32897" y="2415"/>
                  </a:lnTo>
                  <a:lnTo>
                    <a:pt x="32629" y="2113"/>
                  </a:lnTo>
                  <a:lnTo>
                    <a:pt x="31019" y="1342"/>
                  </a:lnTo>
                  <a:lnTo>
                    <a:pt x="27867" y="201"/>
                  </a:lnTo>
                  <a:lnTo>
                    <a:pt x="26828" y="0"/>
                  </a:lnTo>
                  <a:lnTo>
                    <a:pt x="24581" y="470"/>
                  </a:lnTo>
                  <a:lnTo>
                    <a:pt x="12542" y="3521"/>
                  </a:lnTo>
                  <a:lnTo>
                    <a:pt x="9323" y="4494"/>
                  </a:lnTo>
                  <a:lnTo>
                    <a:pt x="5601" y="6137"/>
                  </a:lnTo>
                  <a:lnTo>
                    <a:pt x="4092" y="6908"/>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31;p66">
              <a:extLst>
                <a:ext uri="{FF2B5EF4-FFF2-40B4-BE49-F238E27FC236}">
                  <a16:creationId xmlns:a16="http://schemas.microsoft.com/office/drawing/2014/main" id="{E1AC6192-7D69-4B68-A5A8-B2060C92D4C2}"/>
                </a:ext>
              </a:extLst>
            </p:cNvPr>
            <p:cNvSpPr/>
            <p:nvPr/>
          </p:nvSpPr>
          <p:spPr>
            <a:xfrm>
              <a:off x="6323275" y="2205750"/>
              <a:ext cx="662325" cy="472825"/>
            </a:xfrm>
            <a:custGeom>
              <a:avLst/>
              <a:gdLst/>
              <a:ahLst/>
              <a:cxnLst/>
              <a:rect l="l" t="t" r="r" b="b"/>
              <a:pathLst>
                <a:path w="26493" h="18913" extrusionOk="0">
                  <a:moveTo>
                    <a:pt x="4260" y="0"/>
                  </a:moveTo>
                  <a:lnTo>
                    <a:pt x="3857" y="34"/>
                  </a:lnTo>
                  <a:lnTo>
                    <a:pt x="3287" y="470"/>
                  </a:lnTo>
                  <a:lnTo>
                    <a:pt x="3187" y="838"/>
                  </a:lnTo>
                  <a:lnTo>
                    <a:pt x="1" y="18812"/>
                  </a:lnTo>
                  <a:lnTo>
                    <a:pt x="23038" y="18913"/>
                  </a:lnTo>
                  <a:lnTo>
                    <a:pt x="26459" y="1878"/>
                  </a:lnTo>
                  <a:lnTo>
                    <a:pt x="26492" y="1643"/>
                  </a:lnTo>
                  <a:lnTo>
                    <a:pt x="26392" y="1207"/>
                  </a:lnTo>
                  <a:lnTo>
                    <a:pt x="26090" y="838"/>
                  </a:lnTo>
                  <a:lnTo>
                    <a:pt x="25687" y="637"/>
                  </a:lnTo>
                  <a:lnTo>
                    <a:pt x="25453" y="637"/>
                  </a:lnTo>
                  <a:lnTo>
                    <a:pt x="4260"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32;p66">
              <a:extLst>
                <a:ext uri="{FF2B5EF4-FFF2-40B4-BE49-F238E27FC236}">
                  <a16:creationId xmlns:a16="http://schemas.microsoft.com/office/drawing/2014/main" id="{DF47776E-31FB-40C6-9EBD-7FA348DA0B68}"/>
                </a:ext>
              </a:extLst>
            </p:cNvPr>
            <p:cNvSpPr/>
            <p:nvPr/>
          </p:nvSpPr>
          <p:spPr>
            <a:xfrm>
              <a:off x="6042450" y="2676050"/>
              <a:ext cx="856800" cy="198700"/>
            </a:xfrm>
            <a:custGeom>
              <a:avLst/>
              <a:gdLst/>
              <a:ahLst/>
              <a:cxnLst/>
              <a:rect l="l" t="t" r="r" b="b"/>
              <a:pathLst>
                <a:path w="34272" h="7948" extrusionOk="0">
                  <a:moveTo>
                    <a:pt x="11234" y="0"/>
                  </a:moveTo>
                  <a:lnTo>
                    <a:pt x="0" y="7948"/>
                  </a:lnTo>
                  <a:lnTo>
                    <a:pt x="25653" y="7210"/>
                  </a:lnTo>
                  <a:lnTo>
                    <a:pt x="34271" y="101"/>
                  </a:lnTo>
                  <a:lnTo>
                    <a:pt x="1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33;p66">
              <a:extLst>
                <a:ext uri="{FF2B5EF4-FFF2-40B4-BE49-F238E27FC236}">
                  <a16:creationId xmlns:a16="http://schemas.microsoft.com/office/drawing/2014/main" id="{27BAD9C2-F677-4E91-8906-9F049BD91ABE}"/>
                </a:ext>
              </a:extLst>
            </p:cNvPr>
            <p:cNvSpPr/>
            <p:nvPr/>
          </p:nvSpPr>
          <p:spPr>
            <a:xfrm>
              <a:off x="6042450" y="2676050"/>
              <a:ext cx="856800" cy="198700"/>
            </a:xfrm>
            <a:custGeom>
              <a:avLst/>
              <a:gdLst/>
              <a:ahLst/>
              <a:cxnLst/>
              <a:rect l="l" t="t" r="r" b="b"/>
              <a:pathLst>
                <a:path w="34272" h="7948" extrusionOk="0">
                  <a:moveTo>
                    <a:pt x="11234" y="0"/>
                  </a:moveTo>
                  <a:lnTo>
                    <a:pt x="0" y="7948"/>
                  </a:lnTo>
                  <a:lnTo>
                    <a:pt x="25653" y="7210"/>
                  </a:lnTo>
                  <a:lnTo>
                    <a:pt x="34271" y="101"/>
                  </a:lnTo>
                  <a:lnTo>
                    <a:pt x="1123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34;p66">
              <a:extLst>
                <a:ext uri="{FF2B5EF4-FFF2-40B4-BE49-F238E27FC236}">
                  <a16:creationId xmlns:a16="http://schemas.microsoft.com/office/drawing/2014/main" id="{5CC6AC91-D4F8-4661-8F46-10CF4B9C0331}"/>
                </a:ext>
              </a:extLst>
            </p:cNvPr>
            <p:cNvSpPr/>
            <p:nvPr/>
          </p:nvSpPr>
          <p:spPr>
            <a:xfrm>
              <a:off x="6042450" y="2676050"/>
              <a:ext cx="856800" cy="198700"/>
            </a:xfrm>
            <a:custGeom>
              <a:avLst/>
              <a:gdLst/>
              <a:ahLst/>
              <a:cxnLst/>
              <a:rect l="l" t="t" r="r" b="b"/>
              <a:pathLst>
                <a:path w="34272" h="7948" extrusionOk="0">
                  <a:moveTo>
                    <a:pt x="11234" y="0"/>
                  </a:moveTo>
                  <a:lnTo>
                    <a:pt x="0" y="7948"/>
                  </a:lnTo>
                  <a:lnTo>
                    <a:pt x="25653" y="7210"/>
                  </a:lnTo>
                  <a:lnTo>
                    <a:pt x="34271" y="101"/>
                  </a:lnTo>
                  <a:lnTo>
                    <a:pt x="1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35;p66">
              <a:extLst>
                <a:ext uri="{FF2B5EF4-FFF2-40B4-BE49-F238E27FC236}">
                  <a16:creationId xmlns:a16="http://schemas.microsoft.com/office/drawing/2014/main" id="{CA4D5903-A632-4099-9285-1803B8857195}"/>
                </a:ext>
              </a:extLst>
            </p:cNvPr>
            <p:cNvSpPr/>
            <p:nvPr/>
          </p:nvSpPr>
          <p:spPr>
            <a:xfrm>
              <a:off x="6042450" y="2676050"/>
              <a:ext cx="856800" cy="198700"/>
            </a:xfrm>
            <a:custGeom>
              <a:avLst/>
              <a:gdLst/>
              <a:ahLst/>
              <a:cxnLst/>
              <a:rect l="l" t="t" r="r" b="b"/>
              <a:pathLst>
                <a:path w="34272" h="7948" fill="none" extrusionOk="0">
                  <a:moveTo>
                    <a:pt x="11234" y="0"/>
                  </a:moveTo>
                  <a:lnTo>
                    <a:pt x="0" y="7948"/>
                  </a:lnTo>
                  <a:lnTo>
                    <a:pt x="25653" y="7210"/>
                  </a:lnTo>
                  <a:lnTo>
                    <a:pt x="34271" y="101"/>
                  </a:lnTo>
                  <a:lnTo>
                    <a:pt x="11234" y="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36;p66">
              <a:extLst>
                <a:ext uri="{FF2B5EF4-FFF2-40B4-BE49-F238E27FC236}">
                  <a16:creationId xmlns:a16="http://schemas.microsoft.com/office/drawing/2014/main" id="{6B7870DF-6CAF-4A92-B7BC-8D3C97257F86}"/>
                </a:ext>
              </a:extLst>
            </p:cNvPr>
            <p:cNvSpPr/>
            <p:nvPr/>
          </p:nvSpPr>
          <p:spPr>
            <a:xfrm>
              <a:off x="6535375" y="2558675"/>
              <a:ext cx="728550" cy="1658250"/>
            </a:xfrm>
            <a:custGeom>
              <a:avLst/>
              <a:gdLst/>
              <a:ahLst/>
              <a:cxnLst/>
              <a:rect l="l" t="t" r="r" b="b"/>
              <a:pathLst>
                <a:path w="29142" h="66330"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652" y="44265"/>
                  </a:lnTo>
                  <a:lnTo>
                    <a:pt x="7781" y="45338"/>
                  </a:lnTo>
                  <a:lnTo>
                    <a:pt x="6238" y="46813"/>
                  </a:lnTo>
                  <a:lnTo>
                    <a:pt x="4192" y="48490"/>
                  </a:lnTo>
                  <a:lnTo>
                    <a:pt x="2985" y="49529"/>
                  </a:lnTo>
                  <a:lnTo>
                    <a:pt x="2516" y="50200"/>
                  </a:lnTo>
                  <a:lnTo>
                    <a:pt x="2415" y="50502"/>
                  </a:lnTo>
                  <a:lnTo>
                    <a:pt x="2348" y="50804"/>
                  </a:lnTo>
                  <a:lnTo>
                    <a:pt x="2482" y="51810"/>
                  </a:lnTo>
                  <a:lnTo>
                    <a:pt x="2952" y="53118"/>
                  </a:lnTo>
                  <a:lnTo>
                    <a:pt x="3757" y="54694"/>
                  </a:lnTo>
                  <a:lnTo>
                    <a:pt x="4897" y="56437"/>
                  </a:lnTo>
                  <a:lnTo>
                    <a:pt x="6372" y="58282"/>
                  </a:lnTo>
                  <a:lnTo>
                    <a:pt x="8183" y="60126"/>
                  </a:lnTo>
                  <a:lnTo>
                    <a:pt x="10363" y="61903"/>
                  </a:lnTo>
                  <a:lnTo>
                    <a:pt x="11637" y="62742"/>
                  </a:lnTo>
                  <a:lnTo>
                    <a:pt x="12878" y="63546"/>
                  </a:lnTo>
                  <a:lnTo>
                    <a:pt x="15024" y="64720"/>
                  </a:lnTo>
                  <a:lnTo>
                    <a:pt x="16835" y="65558"/>
                  </a:lnTo>
                  <a:lnTo>
                    <a:pt x="18344" y="66028"/>
                  </a:lnTo>
                  <a:lnTo>
                    <a:pt x="20154" y="66330"/>
                  </a:lnTo>
                  <a:lnTo>
                    <a:pt x="21965" y="66162"/>
                  </a:lnTo>
                  <a:lnTo>
                    <a:pt x="22736" y="65994"/>
                  </a:lnTo>
                  <a:lnTo>
                    <a:pt x="23072" y="65894"/>
                  </a:lnTo>
                  <a:lnTo>
                    <a:pt x="23675" y="65558"/>
                  </a:lnTo>
                  <a:lnTo>
                    <a:pt x="24044" y="65089"/>
                  </a:lnTo>
                  <a:lnTo>
                    <a:pt x="24245" y="64519"/>
                  </a:lnTo>
                  <a:lnTo>
                    <a:pt x="24178" y="63815"/>
                  </a:lnTo>
                  <a:lnTo>
                    <a:pt x="23877" y="63077"/>
                  </a:lnTo>
                  <a:lnTo>
                    <a:pt x="23306" y="62306"/>
                  </a:lnTo>
                  <a:lnTo>
                    <a:pt x="22468" y="61534"/>
                  </a:lnTo>
                  <a:lnTo>
                    <a:pt x="21898" y="61166"/>
                  </a:lnTo>
                  <a:lnTo>
                    <a:pt x="21294" y="60763"/>
                  </a:lnTo>
                  <a:lnTo>
                    <a:pt x="20087" y="59724"/>
                  </a:lnTo>
                  <a:lnTo>
                    <a:pt x="18377" y="57812"/>
                  </a:lnTo>
                  <a:lnTo>
                    <a:pt x="16432" y="55029"/>
                  </a:lnTo>
                  <a:lnTo>
                    <a:pt x="15460" y="53118"/>
                  </a:lnTo>
                  <a:lnTo>
                    <a:pt x="15124" y="52112"/>
                  </a:lnTo>
                  <a:lnTo>
                    <a:pt x="15091" y="51743"/>
                  </a:lnTo>
                  <a:lnTo>
                    <a:pt x="15091" y="51340"/>
                  </a:lnTo>
                  <a:lnTo>
                    <a:pt x="15393" y="49932"/>
                  </a:lnTo>
                  <a:lnTo>
                    <a:pt x="16298" y="46947"/>
                  </a:lnTo>
                  <a:lnTo>
                    <a:pt x="18176" y="41817"/>
                  </a:lnTo>
                  <a:lnTo>
                    <a:pt x="20456" y="3665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37;p66">
              <a:extLst>
                <a:ext uri="{FF2B5EF4-FFF2-40B4-BE49-F238E27FC236}">
                  <a16:creationId xmlns:a16="http://schemas.microsoft.com/office/drawing/2014/main" id="{7B8BE177-A057-4AAC-9C73-4BA039B01E1D}"/>
                </a:ext>
              </a:extLst>
            </p:cNvPr>
            <p:cNvSpPr/>
            <p:nvPr/>
          </p:nvSpPr>
          <p:spPr>
            <a:xfrm>
              <a:off x="6535375" y="2558675"/>
              <a:ext cx="728550" cy="1658250"/>
            </a:xfrm>
            <a:custGeom>
              <a:avLst/>
              <a:gdLst/>
              <a:ahLst/>
              <a:cxnLst/>
              <a:rect l="l" t="t" r="r" b="b"/>
              <a:pathLst>
                <a:path w="29142" h="66330"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652" y="44265"/>
                  </a:lnTo>
                  <a:lnTo>
                    <a:pt x="7781" y="45338"/>
                  </a:lnTo>
                  <a:lnTo>
                    <a:pt x="6238" y="46813"/>
                  </a:lnTo>
                  <a:lnTo>
                    <a:pt x="4192" y="48490"/>
                  </a:lnTo>
                  <a:lnTo>
                    <a:pt x="2985" y="49529"/>
                  </a:lnTo>
                  <a:lnTo>
                    <a:pt x="2516" y="50200"/>
                  </a:lnTo>
                  <a:lnTo>
                    <a:pt x="2415" y="50502"/>
                  </a:lnTo>
                  <a:lnTo>
                    <a:pt x="2348" y="50804"/>
                  </a:lnTo>
                  <a:lnTo>
                    <a:pt x="2482" y="51810"/>
                  </a:lnTo>
                  <a:lnTo>
                    <a:pt x="2952" y="53118"/>
                  </a:lnTo>
                  <a:lnTo>
                    <a:pt x="3757" y="54694"/>
                  </a:lnTo>
                  <a:lnTo>
                    <a:pt x="4897" y="56437"/>
                  </a:lnTo>
                  <a:lnTo>
                    <a:pt x="6372" y="58282"/>
                  </a:lnTo>
                  <a:lnTo>
                    <a:pt x="8183" y="60126"/>
                  </a:lnTo>
                  <a:lnTo>
                    <a:pt x="10363" y="61903"/>
                  </a:lnTo>
                  <a:lnTo>
                    <a:pt x="11637" y="62742"/>
                  </a:lnTo>
                  <a:lnTo>
                    <a:pt x="12878" y="63546"/>
                  </a:lnTo>
                  <a:lnTo>
                    <a:pt x="15024" y="64720"/>
                  </a:lnTo>
                  <a:lnTo>
                    <a:pt x="16835" y="65558"/>
                  </a:lnTo>
                  <a:lnTo>
                    <a:pt x="18344" y="66028"/>
                  </a:lnTo>
                  <a:lnTo>
                    <a:pt x="20154" y="66330"/>
                  </a:lnTo>
                  <a:lnTo>
                    <a:pt x="21965" y="66162"/>
                  </a:lnTo>
                  <a:lnTo>
                    <a:pt x="22736" y="65994"/>
                  </a:lnTo>
                  <a:lnTo>
                    <a:pt x="23072" y="65894"/>
                  </a:lnTo>
                  <a:lnTo>
                    <a:pt x="23675" y="65558"/>
                  </a:lnTo>
                  <a:lnTo>
                    <a:pt x="24044" y="65089"/>
                  </a:lnTo>
                  <a:lnTo>
                    <a:pt x="24245" y="64519"/>
                  </a:lnTo>
                  <a:lnTo>
                    <a:pt x="24178" y="63815"/>
                  </a:lnTo>
                  <a:lnTo>
                    <a:pt x="23877" y="63077"/>
                  </a:lnTo>
                  <a:lnTo>
                    <a:pt x="23306" y="62306"/>
                  </a:lnTo>
                  <a:lnTo>
                    <a:pt x="22468" y="61534"/>
                  </a:lnTo>
                  <a:lnTo>
                    <a:pt x="21898" y="61166"/>
                  </a:lnTo>
                  <a:lnTo>
                    <a:pt x="21294" y="60763"/>
                  </a:lnTo>
                  <a:lnTo>
                    <a:pt x="20087" y="59724"/>
                  </a:lnTo>
                  <a:lnTo>
                    <a:pt x="18377" y="57812"/>
                  </a:lnTo>
                  <a:lnTo>
                    <a:pt x="16432" y="55029"/>
                  </a:lnTo>
                  <a:lnTo>
                    <a:pt x="15460" y="53118"/>
                  </a:lnTo>
                  <a:lnTo>
                    <a:pt x="15124" y="52112"/>
                  </a:lnTo>
                  <a:lnTo>
                    <a:pt x="15091" y="51743"/>
                  </a:lnTo>
                  <a:lnTo>
                    <a:pt x="15091" y="51340"/>
                  </a:lnTo>
                  <a:lnTo>
                    <a:pt x="15393" y="49932"/>
                  </a:lnTo>
                  <a:lnTo>
                    <a:pt x="16298" y="46947"/>
                  </a:lnTo>
                  <a:lnTo>
                    <a:pt x="18176" y="41817"/>
                  </a:lnTo>
                  <a:lnTo>
                    <a:pt x="20456" y="3665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38;p66">
              <a:extLst>
                <a:ext uri="{FF2B5EF4-FFF2-40B4-BE49-F238E27FC236}">
                  <a16:creationId xmlns:a16="http://schemas.microsoft.com/office/drawing/2014/main" id="{6F444020-F703-4A01-AC49-703187054DEB}"/>
                </a:ext>
              </a:extLst>
            </p:cNvPr>
            <p:cNvSpPr/>
            <p:nvPr/>
          </p:nvSpPr>
          <p:spPr>
            <a:xfrm>
              <a:off x="6535375" y="2558675"/>
              <a:ext cx="728550" cy="1658250"/>
            </a:xfrm>
            <a:custGeom>
              <a:avLst/>
              <a:gdLst/>
              <a:ahLst/>
              <a:cxnLst/>
              <a:rect l="l" t="t" r="r" b="b"/>
              <a:pathLst>
                <a:path w="29142" h="66330"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652" y="44265"/>
                  </a:lnTo>
                  <a:lnTo>
                    <a:pt x="7781" y="45338"/>
                  </a:lnTo>
                  <a:lnTo>
                    <a:pt x="6238" y="46813"/>
                  </a:lnTo>
                  <a:lnTo>
                    <a:pt x="4192" y="48490"/>
                  </a:lnTo>
                  <a:lnTo>
                    <a:pt x="2985" y="49529"/>
                  </a:lnTo>
                  <a:lnTo>
                    <a:pt x="2516" y="50200"/>
                  </a:lnTo>
                  <a:lnTo>
                    <a:pt x="2415" y="50502"/>
                  </a:lnTo>
                  <a:lnTo>
                    <a:pt x="2348" y="50804"/>
                  </a:lnTo>
                  <a:lnTo>
                    <a:pt x="2482" y="51810"/>
                  </a:lnTo>
                  <a:lnTo>
                    <a:pt x="2952" y="53118"/>
                  </a:lnTo>
                  <a:lnTo>
                    <a:pt x="3757" y="54694"/>
                  </a:lnTo>
                  <a:lnTo>
                    <a:pt x="4897" y="56437"/>
                  </a:lnTo>
                  <a:lnTo>
                    <a:pt x="6372" y="58282"/>
                  </a:lnTo>
                  <a:lnTo>
                    <a:pt x="8183" y="60126"/>
                  </a:lnTo>
                  <a:lnTo>
                    <a:pt x="10363" y="61903"/>
                  </a:lnTo>
                  <a:lnTo>
                    <a:pt x="11637" y="62742"/>
                  </a:lnTo>
                  <a:lnTo>
                    <a:pt x="12878" y="63546"/>
                  </a:lnTo>
                  <a:lnTo>
                    <a:pt x="15024" y="64720"/>
                  </a:lnTo>
                  <a:lnTo>
                    <a:pt x="16835" y="65558"/>
                  </a:lnTo>
                  <a:lnTo>
                    <a:pt x="18344" y="66028"/>
                  </a:lnTo>
                  <a:lnTo>
                    <a:pt x="20154" y="66330"/>
                  </a:lnTo>
                  <a:lnTo>
                    <a:pt x="21965" y="66162"/>
                  </a:lnTo>
                  <a:lnTo>
                    <a:pt x="22736" y="65994"/>
                  </a:lnTo>
                  <a:lnTo>
                    <a:pt x="23072" y="65894"/>
                  </a:lnTo>
                  <a:lnTo>
                    <a:pt x="23675" y="65558"/>
                  </a:lnTo>
                  <a:lnTo>
                    <a:pt x="24044" y="65089"/>
                  </a:lnTo>
                  <a:lnTo>
                    <a:pt x="24245" y="64519"/>
                  </a:lnTo>
                  <a:lnTo>
                    <a:pt x="24178" y="63815"/>
                  </a:lnTo>
                  <a:lnTo>
                    <a:pt x="23877" y="63077"/>
                  </a:lnTo>
                  <a:lnTo>
                    <a:pt x="23306" y="62306"/>
                  </a:lnTo>
                  <a:lnTo>
                    <a:pt x="22468" y="61534"/>
                  </a:lnTo>
                  <a:lnTo>
                    <a:pt x="21898" y="61166"/>
                  </a:lnTo>
                  <a:lnTo>
                    <a:pt x="21294" y="60763"/>
                  </a:lnTo>
                  <a:lnTo>
                    <a:pt x="20087" y="59724"/>
                  </a:lnTo>
                  <a:lnTo>
                    <a:pt x="18377" y="57812"/>
                  </a:lnTo>
                  <a:lnTo>
                    <a:pt x="16432" y="55029"/>
                  </a:lnTo>
                  <a:lnTo>
                    <a:pt x="15460" y="53118"/>
                  </a:lnTo>
                  <a:lnTo>
                    <a:pt x="15124" y="52112"/>
                  </a:lnTo>
                  <a:lnTo>
                    <a:pt x="15091" y="51743"/>
                  </a:lnTo>
                  <a:lnTo>
                    <a:pt x="15091" y="51340"/>
                  </a:lnTo>
                  <a:lnTo>
                    <a:pt x="15393" y="49932"/>
                  </a:lnTo>
                  <a:lnTo>
                    <a:pt x="16298" y="46947"/>
                  </a:lnTo>
                  <a:lnTo>
                    <a:pt x="18176" y="41817"/>
                  </a:lnTo>
                  <a:lnTo>
                    <a:pt x="20456" y="3665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39;p66">
              <a:extLst>
                <a:ext uri="{FF2B5EF4-FFF2-40B4-BE49-F238E27FC236}">
                  <a16:creationId xmlns:a16="http://schemas.microsoft.com/office/drawing/2014/main" id="{FC93E237-16E7-4647-9C2A-67B68D4329DE}"/>
                </a:ext>
              </a:extLst>
            </p:cNvPr>
            <p:cNvSpPr/>
            <p:nvPr/>
          </p:nvSpPr>
          <p:spPr>
            <a:xfrm>
              <a:off x="6535375" y="2558675"/>
              <a:ext cx="728550" cy="1658250"/>
            </a:xfrm>
            <a:custGeom>
              <a:avLst/>
              <a:gdLst/>
              <a:ahLst/>
              <a:cxnLst/>
              <a:rect l="l" t="t" r="r" b="b"/>
              <a:pathLst>
                <a:path w="29142" h="66330" fill="none" extrusionOk="0">
                  <a:moveTo>
                    <a:pt x="1" y="12542"/>
                  </a:moveTo>
                  <a:lnTo>
                    <a:pt x="1141" y="11536"/>
                  </a:lnTo>
                  <a:lnTo>
                    <a:pt x="7076" y="7277"/>
                  </a:lnTo>
                  <a:lnTo>
                    <a:pt x="10027" y="5467"/>
                  </a:lnTo>
                  <a:lnTo>
                    <a:pt x="13246" y="3756"/>
                  </a:lnTo>
                  <a:lnTo>
                    <a:pt x="16600" y="2314"/>
                  </a:lnTo>
                  <a:lnTo>
                    <a:pt x="18344" y="1744"/>
                  </a:lnTo>
                  <a:lnTo>
                    <a:pt x="21529" y="839"/>
                  </a:lnTo>
                  <a:lnTo>
                    <a:pt x="24950" y="135"/>
                  </a:lnTo>
                  <a:lnTo>
                    <a:pt x="26593" y="1"/>
                  </a:lnTo>
                  <a:lnTo>
                    <a:pt x="27766" y="235"/>
                  </a:lnTo>
                  <a:lnTo>
                    <a:pt x="28571" y="738"/>
                  </a:lnTo>
                  <a:lnTo>
                    <a:pt x="29007" y="1610"/>
                  </a:lnTo>
                  <a:lnTo>
                    <a:pt x="29141" y="2817"/>
                  </a:lnTo>
                  <a:lnTo>
                    <a:pt x="29108" y="3555"/>
                  </a:lnTo>
                  <a:lnTo>
                    <a:pt x="28907" y="5601"/>
                  </a:lnTo>
                  <a:lnTo>
                    <a:pt x="27431" y="13615"/>
                  </a:lnTo>
                  <a:lnTo>
                    <a:pt x="25218" y="23407"/>
                  </a:lnTo>
                  <a:lnTo>
                    <a:pt x="23340" y="29979"/>
                  </a:lnTo>
                  <a:lnTo>
                    <a:pt x="22133" y="33299"/>
                  </a:lnTo>
                  <a:lnTo>
                    <a:pt x="21563" y="34439"/>
                  </a:lnTo>
                  <a:lnTo>
                    <a:pt x="20456" y="36653"/>
                  </a:lnTo>
                  <a:lnTo>
                    <a:pt x="18176" y="41817"/>
                  </a:lnTo>
                  <a:lnTo>
                    <a:pt x="16298" y="46947"/>
                  </a:lnTo>
                  <a:lnTo>
                    <a:pt x="15393" y="49932"/>
                  </a:lnTo>
                  <a:lnTo>
                    <a:pt x="15091" y="51340"/>
                  </a:lnTo>
                  <a:lnTo>
                    <a:pt x="15091" y="51743"/>
                  </a:lnTo>
                  <a:lnTo>
                    <a:pt x="15124" y="52112"/>
                  </a:lnTo>
                  <a:lnTo>
                    <a:pt x="15460" y="53118"/>
                  </a:lnTo>
                  <a:lnTo>
                    <a:pt x="16432" y="55029"/>
                  </a:lnTo>
                  <a:lnTo>
                    <a:pt x="18377" y="57812"/>
                  </a:lnTo>
                  <a:lnTo>
                    <a:pt x="20087" y="59724"/>
                  </a:lnTo>
                  <a:lnTo>
                    <a:pt x="21294" y="60763"/>
                  </a:lnTo>
                  <a:lnTo>
                    <a:pt x="21898" y="61166"/>
                  </a:lnTo>
                  <a:lnTo>
                    <a:pt x="22468" y="61534"/>
                  </a:lnTo>
                  <a:lnTo>
                    <a:pt x="23306" y="62306"/>
                  </a:lnTo>
                  <a:lnTo>
                    <a:pt x="23877" y="63077"/>
                  </a:lnTo>
                  <a:lnTo>
                    <a:pt x="24178" y="63815"/>
                  </a:lnTo>
                  <a:lnTo>
                    <a:pt x="24245" y="64519"/>
                  </a:lnTo>
                  <a:lnTo>
                    <a:pt x="24044" y="65089"/>
                  </a:lnTo>
                  <a:lnTo>
                    <a:pt x="23675" y="65558"/>
                  </a:lnTo>
                  <a:lnTo>
                    <a:pt x="23072" y="65894"/>
                  </a:lnTo>
                  <a:lnTo>
                    <a:pt x="22736" y="65994"/>
                  </a:lnTo>
                  <a:lnTo>
                    <a:pt x="21965" y="66162"/>
                  </a:lnTo>
                  <a:lnTo>
                    <a:pt x="20154" y="66330"/>
                  </a:lnTo>
                  <a:lnTo>
                    <a:pt x="18344" y="66028"/>
                  </a:lnTo>
                  <a:lnTo>
                    <a:pt x="16835" y="65558"/>
                  </a:lnTo>
                  <a:lnTo>
                    <a:pt x="15024" y="64720"/>
                  </a:lnTo>
                  <a:lnTo>
                    <a:pt x="12878" y="63546"/>
                  </a:lnTo>
                  <a:lnTo>
                    <a:pt x="11637" y="62742"/>
                  </a:lnTo>
                  <a:lnTo>
                    <a:pt x="10363" y="61903"/>
                  </a:lnTo>
                  <a:lnTo>
                    <a:pt x="8183" y="60126"/>
                  </a:lnTo>
                  <a:lnTo>
                    <a:pt x="6372" y="58282"/>
                  </a:lnTo>
                  <a:lnTo>
                    <a:pt x="4897" y="56437"/>
                  </a:lnTo>
                  <a:lnTo>
                    <a:pt x="3757" y="54694"/>
                  </a:lnTo>
                  <a:lnTo>
                    <a:pt x="2952" y="53118"/>
                  </a:lnTo>
                  <a:lnTo>
                    <a:pt x="2482" y="51810"/>
                  </a:lnTo>
                  <a:lnTo>
                    <a:pt x="2348" y="50804"/>
                  </a:lnTo>
                  <a:lnTo>
                    <a:pt x="2415" y="50502"/>
                  </a:lnTo>
                  <a:lnTo>
                    <a:pt x="2516" y="50200"/>
                  </a:lnTo>
                  <a:lnTo>
                    <a:pt x="2985" y="49529"/>
                  </a:lnTo>
                  <a:lnTo>
                    <a:pt x="4192" y="48490"/>
                  </a:lnTo>
                  <a:lnTo>
                    <a:pt x="6238" y="46813"/>
                  </a:lnTo>
                  <a:lnTo>
                    <a:pt x="7781" y="45338"/>
                  </a:lnTo>
                  <a:lnTo>
                    <a:pt x="8652" y="44265"/>
                  </a:lnTo>
                  <a:lnTo>
                    <a:pt x="8988" y="43661"/>
                  </a:lnTo>
                  <a:lnTo>
                    <a:pt x="9357" y="43024"/>
                  </a:lnTo>
                  <a:lnTo>
                    <a:pt x="10094" y="41113"/>
                  </a:lnTo>
                  <a:lnTo>
                    <a:pt x="11302" y="37357"/>
                  </a:lnTo>
                  <a:lnTo>
                    <a:pt x="12777" y="31354"/>
                  </a:lnTo>
                  <a:lnTo>
                    <a:pt x="13749" y="25654"/>
                  </a:lnTo>
                  <a:lnTo>
                    <a:pt x="13917" y="23440"/>
                  </a:lnTo>
                  <a:lnTo>
                    <a:pt x="14018" y="22200"/>
                  </a:lnTo>
                  <a:lnTo>
                    <a:pt x="14320" y="19685"/>
                  </a:lnTo>
                  <a:lnTo>
                    <a:pt x="14856" y="17203"/>
                  </a:lnTo>
                  <a:lnTo>
                    <a:pt x="15594" y="14789"/>
                  </a:lnTo>
                  <a:lnTo>
                    <a:pt x="16030" y="13615"/>
                  </a:lnTo>
                  <a:lnTo>
                    <a:pt x="14588" y="13850"/>
                  </a:lnTo>
                  <a:lnTo>
                    <a:pt x="7311" y="15527"/>
                  </a:lnTo>
                  <a:lnTo>
                    <a:pt x="3757" y="16633"/>
                  </a:lnTo>
                  <a:lnTo>
                    <a:pt x="1845" y="17404"/>
                  </a:lnTo>
                  <a:lnTo>
                    <a:pt x="1141" y="17807"/>
                  </a:lnTo>
                  <a:lnTo>
                    <a:pt x="1" y="12542"/>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40;p66">
              <a:extLst>
                <a:ext uri="{FF2B5EF4-FFF2-40B4-BE49-F238E27FC236}">
                  <a16:creationId xmlns:a16="http://schemas.microsoft.com/office/drawing/2014/main" id="{F2F8A6B0-AB61-4A01-AEC4-A4FE38DF582E}"/>
                </a:ext>
              </a:extLst>
            </p:cNvPr>
            <p:cNvSpPr/>
            <p:nvPr/>
          </p:nvSpPr>
          <p:spPr>
            <a:xfrm>
              <a:off x="6535375" y="2558675"/>
              <a:ext cx="728550" cy="1205550"/>
            </a:xfrm>
            <a:custGeom>
              <a:avLst/>
              <a:gdLst/>
              <a:ahLst/>
              <a:cxnLst/>
              <a:rect l="l" t="t" r="r" b="b"/>
              <a:pathLst>
                <a:path w="29142" h="48222"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7069" y="44667"/>
                  </a:lnTo>
                  <a:lnTo>
                    <a:pt x="19920" y="37793"/>
                  </a:lnTo>
                  <a:lnTo>
                    <a:pt x="21563" y="34439"/>
                  </a:lnTo>
                  <a:lnTo>
                    <a:pt x="22133" y="33299"/>
                  </a:lnTo>
                  <a:lnTo>
                    <a:pt x="23340" y="29979"/>
                  </a:lnTo>
                  <a:lnTo>
                    <a:pt x="25218" y="23407"/>
                  </a:lnTo>
                  <a:lnTo>
                    <a:pt x="27431" y="13615"/>
                  </a:lnTo>
                  <a:lnTo>
                    <a:pt x="28907" y="5601"/>
                  </a:lnTo>
                  <a:lnTo>
                    <a:pt x="29108" y="3555"/>
                  </a:lnTo>
                  <a:lnTo>
                    <a:pt x="29141" y="2817"/>
                  </a:lnTo>
                  <a:lnTo>
                    <a:pt x="29007" y="1610"/>
                  </a:lnTo>
                  <a:lnTo>
                    <a:pt x="28571" y="738"/>
                  </a:lnTo>
                  <a:lnTo>
                    <a:pt x="27766" y="235"/>
                  </a:lnTo>
                  <a:lnTo>
                    <a:pt x="26593" y="1"/>
                  </a:lnTo>
                  <a:close/>
                </a:path>
              </a:pathLst>
            </a:custGeom>
            <a:solidFill>
              <a:srgbClr val="FFFFFF"/>
            </a:solid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41;p66">
              <a:extLst>
                <a:ext uri="{FF2B5EF4-FFF2-40B4-BE49-F238E27FC236}">
                  <a16:creationId xmlns:a16="http://schemas.microsoft.com/office/drawing/2014/main" id="{00FBC37C-43A5-4DFA-95B9-9F4B3BAA7461}"/>
                </a:ext>
              </a:extLst>
            </p:cNvPr>
            <p:cNvSpPr/>
            <p:nvPr/>
          </p:nvSpPr>
          <p:spPr>
            <a:xfrm>
              <a:off x="6535375" y="2558675"/>
              <a:ext cx="728550" cy="1205550"/>
            </a:xfrm>
            <a:custGeom>
              <a:avLst/>
              <a:gdLst/>
              <a:ahLst/>
              <a:cxnLst/>
              <a:rect l="l" t="t" r="r" b="b"/>
              <a:pathLst>
                <a:path w="29142" h="48222"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6264" y="47652"/>
                  </a:lnTo>
                  <a:lnTo>
                    <a:pt x="17036" y="46176"/>
                  </a:lnTo>
                  <a:lnTo>
                    <a:pt x="18243" y="43326"/>
                  </a:lnTo>
                  <a:lnTo>
                    <a:pt x="19953" y="38966"/>
                  </a:lnTo>
                  <a:lnTo>
                    <a:pt x="21294" y="35915"/>
                  </a:lnTo>
                  <a:lnTo>
                    <a:pt x="22233" y="34171"/>
                  </a:lnTo>
                  <a:lnTo>
                    <a:pt x="22703" y="33500"/>
                  </a:lnTo>
                  <a:lnTo>
                    <a:pt x="23306" y="32629"/>
                  </a:lnTo>
                  <a:lnTo>
                    <a:pt x="24380" y="30751"/>
                  </a:lnTo>
                  <a:lnTo>
                    <a:pt x="25754" y="27733"/>
                  </a:lnTo>
                  <a:lnTo>
                    <a:pt x="27096" y="23373"/>
                  </a:lnTo>
                  <a:lnTo>
                    <a:pt x="28001" y="18880"/>
                  </a:lnTo>
                  <a:lnTo>
                    <a:pt x="28571" y="14487"/>
                  </a:lnTo>
                  <a:lnTo>
                    <a:pt x="28873" y="10463"/>
                  </a:lnTo>
                  <a:lnTo>
                    <a:pt x="29074" y="5467"/>
                  </a:lnTo>
                  <a:lnTo>
                    <a:pt x="29108" y="3555"/>
                  </a:lnTo>
                  <a:lnTo>
                    <a:pt x="29141" y="2817"/>
                  </a:lnTo>
                  <a:lnTo>
                    <a:pt x="29007" y="1610"/>
                  </a:lnTo>
                  <a:lnTo>
                    <a:pt x="28571" y="738"/>
                  </a:lnTo>
                  <a:lnTo>
                    <a:pt x="27766" y="235"/>
                  </a:lnTo>
                  <a:lnTo>
                    <a:pt x="2659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42;p66">
              <a:extLst>
                <a:ext uri="{FF2B5EF4-FFF2-40B4-BE49-F238E27FC236}">
                  <a16:creationId xmlns:a16="http://schemas.microsoft.com/office/drawing/2014/main" id="{9C48765A-42AE-480A-8F31-4BAC155F27BC}"/>
                </a:ext>
              </a:extLst>
            </p:cNvPr>
            <p:cNvSpPr/>
            <p:nvPr/>
          </p:nvSpPr>
          <p:spPr>
            <a:xfrm>
              <a:off x="6535375" y="2558675"/>
              <a:ext cx="728550" cy="1205550"/>
            </a:xfrm>
            <a:custGeom>
              <a:avLst/>
              <a:gdLst/>
              <a:ahLst/>
              <a:cxnLst/>
              <a:rect l="l" t="t" r="r" b="b"/>
              <a:pathLst>
                <a:path w="29142" h="48222" extrusionOk="0">
                  <a:moveTo>
                    <a:pt x="26593" y="1"/>
                  </a:move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6264" y="47652"/>
                  </a:lnTo>
                  <a:lnTo>
                    <a:pt x="17036" y="46176"/>
                  </a:lnTo>
                  <a:lnTo>
                    <a:pt x="18243" y="43326"/>
                  </a:lnTo>
                  <a:lnTo>
                    <a:pt x="19953" y="38966"/>
                  </a:lnTo>
                  <a:lnTo>
                    <a:pt x="21294" y="35915"/>
                  </a:lnTo>
                  <a:lnTo>
                    <a:pt x="22233" y="34171"/>
                  </a:lnTo>
                  <a:lnTo>
                    <a:pt x="22703" y="33500"/>
                  </a:lnTo>
                  <a:lnTo>
                    <a:pt x="23306" y="32629"/>
                  </a:lnTo>
                  <a:lnTo>
                    <a:pt x="24380" y="30751"/>
                  </a:lnTo>
                  <a:lnTo>
                    <a:pt x="25754" y="27733"/>
                  </a:lnTo>
                  <a:lnTo>
                    <a:pt x="27096" y="23373"/>
                  </a:lnTo>
                  <a:lnTo>
                    <a:pt x="28001" y="18880"/>
                  </a:lnTo>
                  <a:lnTo>
                    <a:pt x="28571" y="14487"/>
                  </a:lnTo>
                  <a:lnTo>
                    <a:pt x="28873" y="10463"/>
                  </a:lnTo>
                  <a:lnTo>
                    <a:pt x="29074" y="5467"/>
                  </a:lnTo>
                  <a:lnTo>
                    <a:pt x="29108" y="3555"/>
                  </a:lnTo>
                  <a:lnTo>
                    <a:pt x="29141" y="2817"/>
                  </a:lnTo>
                  <a:lnTo>
                    <a:pt x="29007" y="1610"/>
                  </a:lnTo>
                  <a:lnTo>
                    <a:pt x="28571" y="738"/>
                  </a:lnTo>
                  <a:lnTo>
                    <a:pt x="27766" y="235"/>
                  </a:lnTo>
                  <a:lnTo>
                    <a:pt x="265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43;p66">
              <a:extLst>
                <a:ext uri="{FF2B5EF4-FFF2-40B4-BE49-F238E27FC236}">
                  <a16:creationId xmlns:a16="http://schemas.microsoft.com/office/drawing/2014/main" id="{B4F23A64-E11F-4873-B0CF-2A0AC76B23EC}"/>
                </a:ext>
              </a:extLst>
            </p:cNvPr>
            <p:cNvSpPr/>
            <p:nvPr/>
          </p:nvSpPr>
          <p:spPr>
            <a:xfrm>
              <a:off x="6535375" y="2628250"/>
              <a:ext cx="617050" cy="1061375"/>
            </a:xfrm>
            <a:custGeom>
              <a:avLst/>
              <a:gdLst/>
              <a:ahLst/>
              <a:cxnLst/>
              <a:rect l="l" t="t" r="r" b="b"/>
              <a:pathLst>
                <a:path w="24682" h="42455" extrusionOk="0">
                  <a:moveTo>
                    <a:pt x="24245" y="1"/>
                  </a:moveTo>
                  <a:lnTo>
                    <a:pt x="23105" y="135"/>
                  </a:lnTo>
                  <a:lnTo>
                    <a:pt x="19182" y="1342"/>
                  </a:lnTo>
                  <a:lnTo>
                    <a:pt x="7781" y="5836"/>
                  </a:lnTo>
                  <a:lnTo>
                    <a:pt x="1476" y="8552"/>
                  </a:lnTo>
                  <a:lnTo>
                    <a:pt x="269" y="9524"/>
                  </a:lnTo>
                  <a:lnTo>
                    <a:pt x="1" y="9759"/>
                  </a:lnTo>
                  <a:lnTo>
                    <a:pt x="1141" y="15024"/>
                  </a:lnTo>
                  <a:lnTo>
                    <a:pt x="1845" y="14621"/>
                  </a:lnTo>
                  <a:lnTo>
                    <a:pt x="3757" y="13850"/>
                  </a:lnTo>
                  <a:lnTo>
                    <a:pt x="7311" y="12744"/>
                  </a:lnTo>
                  <a:lnTo>
                    <a:pt x="14588" y="11067"/>
                  </a:lnTo>
                  <a:lnTo>
                    <a:pt x="16030" y="10832"/>
                  </a:lnTo>
                  <a:lnTo>
                    <a:pt x="15594" y="12006"/>
                  </a:lnTo>
                  <a:lnTo>
                    <a:pt x="14856" y="14420"/>
                  </a:lnTo>
                  <a:lnTo>
                    <a:pt x="14320" y="16902"/>
                  </a:lnTo>
                  <a:lnTo>
                    <a:pt x="14018" y="19417"/>
                  </a:lnTo>
                  <a:lnTo>
                    <a:pt x="13917" y="20657"/>
                  </a:lnTo>
                  <a:lnTo>
                    <a:pt x="13749" y="22871"/>
                  </a:lnTo>
                  <a:lnTo>
                    <a:pt x="12777" y="28571"/>
                  </a:lnTo>
                  <a:lnTo>
                    <a:pt x="11302" y="34574"/>
                  </a:lnTo>
                  <a:lnTo>
                    <a:pt x="10094" y="38330"/>
                  </a:lnTo>
                  <a:lnTo>
                    <a:pt x="9357" y="40241"/>
                  </a:lnTo>
                  <a:lnTo>
                    <a:pt x="8988" y="40878"/>
                  </a:lnTo>
                  <a:lnTo>
                    <a:pt x="8787" y="41247"/>
                  </a:lnTo>
                  <a:lnTo>
                    <a:pt x="8552" y="41582"/>
                  </a:lnTo>
                  <a:lnTo>
                    <a:pt x="9424" y="41683"/>
                  </a:lnTo>
                  <a:lnTo>
                    <a:pt x="11100" y="42119"/>
                  </a:lnTo>
                  <a:lnTo>
                    <a:pt x="11905" y="42454"/>
                  </a:lnTo>
                  <a:lnTo>
                    <a:pt x="13817" y="38330"/>
                  </a:lnTo>
                  <a:lnTo>
                    <a:pt x="16466" y="31925"/>
                  </a:lnTo>
                  <a:lnTo>
                    <a:pt x="17874" y="27867"/>
                  </a:lnTo>
                  <a:lnTo>
                    <a:pt x="18411" y="25989"/>
                  </a:lnTo>
                  <a:lnTo>
                    <a:pt x="20356" y="18578"/>
                  </a:lnTo>
                  <a:lnTo>
                    <a:pt x="23441" y="6775"/>
                  </a:lnTo>
                  <a:lnTo>
                    <a:pt x="24413" y="2482"/>
                  </a:lnTo>
                  <a:lnTo>
                    <a:pt x="24681" y="672"/>
                  </a:lnTo>
                  <a:lnTo>
                    <a:pt x="24681" y="202"/>
                  </a:lnTo>
                  <a:lnTo>
                    <a:pt x="24648" y="68"/>
                  </a:lnTo>
                  <a:lnTo>
                    <a:pt x="24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44;p66">
              <a:extLst>
                <a:ext uri="{FF2B5EF4-FFF2-40B4-BE49-F238E27FC236}">
                  <a16:creationId xmlns:a16="http://schemas.microsoft.com/office/drawing/2014/main" id="{E739EF23-70DB-46F8-9E8E-3FC2588FC0A4}"/>
                </a:ext>
              </a:extLst>
            </p:cNvPr>
            <p:cNvSpPr/>
            <p:nvPr/>
          </p:nvSpPr>
          <p:spPr>
            <a:xfrm>
              <a:off x="6936100" y="2673525"/>
              <a:ext cx="146750" cy="225550"/>
            </a:xfrm>
            <a:custGeom>
              <a:avLst/>
              <a:gdLst/>
              <a:ahLst/>
              <a:cxnLst/>
              <a:rect l="l" t="t" r="r" b="b"/>
              <a:pathLst>
                <a:path w="5870" h="9022" fill="none" extrusionOk="0">
                  <a:moveTo>
                    <a:pt x="1" y="9021"/>
                  </a:moveTo>
                  <a:lnTo>
                    <a:pt x="370" y="8216"/>
                  </a:lnTo>
                  <a:lnTo>
                    <a:pt x="2784" y="3991"/>
                  </a:lnTo>
                  <a:lnTo>
                    <a:pt x="4830" y="1107"/>
                  </a:lnTo>
                  <a:lnTo>
                    <a:pt x="5869"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45;p66">
              <a:extLst>
                <a:ext uri="{FF2B5EF4-FFF2-40B4-BE49-F238E27FC236}">
                  <a16:creationId xmlns:a16="http://schemas.microsoft.com/office/drawing/2014/main" id="{93DEE2CF-22FD-48DF-A9F6-866497F18484}"/>
                </a:ext>
              </a:extLst>
            </p:cNvPr>
            <p:cNvSpPr/>
            <p:nvPr/>
          </p:nvSpPr>
          <p:spPr>
            <a:xfrm>
              <a:off x="6535375" y="2558675"/>
              <a:ext cx="728550" cy="1205550"/>
            </a:xfrm>
            <a:custGeom>
              <a:avLst/>
              <a:gdLst/>
              <a:ahLst/>
              <a:cxnLst/>
              <a:rect l="l" t="t" r="r" b="b"/>
              <a:pathLst>
                <a:path w="29142" h="48222" fill="none" extrusionOk="0">
                  <a:moveTo>
                    <a:pt x="8988" y="43661"/>
                  </a:moveTo>
                  <a:lnTo>
                    <a:pt x="8787" y="44030"/>
                  </a:lnTo>
                  <a:lnTo>
                    <a:pt x="8552" y="44365"/>
                  </a:lnTo>
                  <a:lnTo>
                    <a:pt x="9357" y="44466"/>
                  </a:lnTo>
                  <a:lnTo>
                    <a:pt x="10933" y="44835"/>
                  </a:lnTo>
                  <a:lnTo>
                    <a:pt x="12442" y="45472"/>
                  </a:lnTo>
                  <a:lnTo>
                    <a:pt x="13817" y="46310"/>
                  </a:lnTo>
                  <a:lnTo>
                    <a:pt x="14454" y="46813"/>
                  </a:lnTo>
                  <a:lnTo>
                    <a:pt x="15191" y="47484"/>
                  </a:lnTo>
                  <a:lnTo>
                    <a:pt x="15896" y="48222"/>
                  </a:lnTo>
                  <a:lnTo>
                    <a:pt x="16264" y="47652"/>
                  </a:lnTo>
                  <a:lnTo>
                    <a:pt x="17036" y="46176"/>
                  </a:lnTo>
                  <a:lnTo>
                    <a:pt x="18243" y="43326"/>
                  </a:lnTo>
                  <a:lnTo>
                    <a:pt x="19953" y="38966"/>
                  </a:lnTo>
                  <a:lnTo>
                    <a:pt x="21294" y="35915"/>
                  </a:lnTo>
                  <a:lnTo>
                    <a:pt x="22233" y="34171"/>
                  </a:lnTo>
                  <a:lnTo>
                    <a:pt x="22703" y="33500"/>
                  </a:lnTo>
                  <a:lnTo>
                    <a:pt x="23306" y="32629"/>
                  </a:lnTo>
                  <a:lnTo>
                    <a:pt x="24380" y="30751"/>
                  </a:lnTo>
                  <a:lnTo>
                    <a:pt x="25754" y="27733"/>
                  </a:lnTo>
                  <a:lnTo>
                    <a:pt x="27096" y="23373"/>
                  </a:lnTo>
                  <a:lnTo>
                    <a:pt x="28001" y="18880"/>
                  </a:lnTo>
                  <a:lnTo>
                    <a:pt x="28571" y="14487"/>
                  </a:lnTo>
                  <a:lnTo>
                    <a:pt x="28873" y="10463"/>
                  </a:lnTo>
                  <a:lnTo>
                    <a:pt x="29074" y="5467"/>
                  </a:lnTo>
                  <a:lnTo>
                    <a:pt x="29108" y="3555"/>
                  </a:lnTo>
                  <a:lnTo>
                    <a:pt x="29141" y="2817"/>
                  </a:lnTo>
                  <a:lnTo>
                    <a:pt x="29007" y="1610"/>
                  </a:lnTo>
                  <a:lnTo>
                    <a:pt x="28571" y="738"/>
                  </a:lnTo>
                  <a:lnTo>
                    <a:pt x="27766" y="235"/>
                  </a:lnTo>
                  <a:lnTo>
                    <a:pt x="26593" y="1"/>
                  </a:lnTo>
                  <a:lnTo>
                    <a:pt x="24950" y="135"/>
                  </a:lnTo>
                  <a:lnTo>
                    <a:pt x="21529" y="839"/>
                  </a:lnTo>
                  <a:lnTo>
                    <a:pt x="18344" y="1744"/>
                  </a:lnTo>
                  <a:lnTo>
                    <a:pt x="16600" y="2314"/>
                  </a:lnTo>
                  <a:lnTo>
                    <a:pt x="13246" y="3756"/>
                  </a:lnTo>
                  <a:lnTo>
                    <a:pt x="10027" y="5467"/>
                  </a:lnTo>
                  <a:lnTo>
                    <a:pt x="7076" y="7277"/>
                  </a:lnTo>
                  <a:lnTo>
                    <a:pt x="1141" y="11536"/>
                  </a:lnTo>
                  <a:lnTo>
                    <a:pt x="1" y="12542"/>
                  </a:lnTo>
                  <a:lnTo>
                    <a:pt x="1141" y="17807"/>
                  </a:lnTo>
                  <a:lnTo>
                    <a:pt x="1845" y="17404"/>
                  </a:lnTo>
                  <a:lnTo>
                    <a:pt x="3757" y="16633"/>
                  </a:lnTo>
                  <a:lnTo>
                    <a:pt x="7311" y="15527"/>
                  </a:lnTo>
                  <a:lnTo>
                    <a:pt x="14588" y="13850"/>
                  </a:lnTo>
                  <a:lnTo>
                    <a:pt x="16030" y="13615"/>
                  </a:lnTo>
                  <a:lnTo>
                    <a:pt x="15594" y="14789"/>
                  </a:lnTo>
                  <a:lnTo>
                    <a:pt x="14856" y="17203"/>
                  </a:lnTo>
                  <a:lnTo>
                    <a:pt x="14320" y="19685"/>
                  </a:lnTo>
                  <a:lnTo>
                    <a:pt x="14018" y="22200"/>
                  </a:lnTo>
                  <a:lnTo>
                    <a:pt x="13917" y="23440"/>
                  </a:lnTo>
                  <a:lnTo>
                    <a:pt x="13749" y="25654"/>
                  </a:lnTo>
                  <a:lnTo>
                    <a:pt x="12777" y="31354"/>
                  </a:lnTo>
                  <a:lnTo>
                    <a:pt x="11302" y="37357"/>
                  </a:lnTo>
                  <a:lnTo>
                    <a:pt x="10094" y="41113"/>
                  </a:lnTo>
                  <a:lnTo>
                    <a:pt x="9357" y="43024"/>
                  </a:lnTo>
                  <a:lnTo>
                    <a:pt x="8988" y="43661"/>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546;p66">
              <a:extLst>
                <a:ext uri="{FF2B5EF4-FFF2-40B4-BE49-F238E27FC236}">
                  <a16:creationId xmlns:a16="http://schemas.microsoft.com/office/drawing/2014/main" id="{42E42C39-EEB0-410A-A849-17769EC03DA7}"/>
                </a:ext>
              </a:extLst>
            </p:cNvPr>
            <p:cNvSpPr/>
            <p:nvPr/>
          </p:nvSpPr>
          <p:spPr>
            <a:xfrm>
              <a:off x="6188300" y="2945150"/>
              <a:ext cx="284225" cy="139200"/>
            </a:xfrm>
            <a:custGeom>
              <a:avLst/>
              <a:gdLst/>
              <a:ahLst/>
              <a:cxnLst/>
              <a:rect l="l" t="t" r="r" b="b"/>
              <a:pathLst>
                <a:path w="11369" h="5568" extrusionOk="0">
                  <a:moveTo>
                    <a:pt x="5065" y="1"/>
                  </a:moveTo>
                  <a:lnTo>
                    <a:pt x="3455" y="235"/>
                  </a:lnTo>
                  <a:lnTo>
                    <a:pt x="2784" y="537"/>
                  </a:lnTo>
                  <a:lnTo>
                    <a:pt x="2114" y="906"/>
                  </a:lnTo>
                  <a:lnTo>
                    <a:pt x="1007" y="1945"/>
                  </a:lnTo>
                  <a:lnTo>
                    <a:pt x="303" y="3287"/>
                  </a:lnTo>
                  <a:lnTo>
                    <a:pt x="1" y="4762"/>
                  </a:lnTo>
                  <a:lnTo>
                    <a:pt x="68" y="5567"/>
                  </a:lnTo>
                  <a:lnTo>
                    <a:pt x="1309" y="5466"/>
                  </a:lnTo>
                  <a:lnTo>
                    <a:pt x="3824" y="5198"/>
                  </a:lnTo>
                  <a:lnTo>
                    <a:pt x="6305" y="4729"/>
                  </a:lnTo>
                  <a:lnTo>
                    <a:pt x="8753" y="4092"/>
                  </a:lnTo>
                  <a:lnTo>
                    <a:pt x="9960" y="3689"/>
                  </a:lnTo>
                  <a:lnTo>
                    <a:pt x="10396" y="3522"/>
                  </a:lnTo>
                  <a:lnTo>
                    <a:pt x="10966" y="3153"/>
                  </a:lnTo>
                  <a:lnTo>
                    <a:pt x="11302" y="2784"/>
                  </a:lnTo>
                  <a:lnTo>
                    <a:pt x="11369" y="2415"/>
                  </a:lnTo>
                  <a:lnTo>
                    <a:pt x="11101" y="1845"/>
                  </a:lnTo>
                  <a:lnTo>
                    <a:pt x="10095" y="1107"/>
                  </a:lnTo>
                  <a:lnTo>
                    <a:pt x="8619" y="537"/>
                  </a:lnTo>
                  <a:lnTo>
                    <a:pt x="6875" y="135"/>
                  </a:lnTo>
                  <a:lnTo>
                    <a:pt x="5065"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547;p66">
              <a:extLst>
                <a:ext uri="{FF2B5EF4-FFF2-40B4-BE49-F238E27FC236}">
                  <a16:creationId xmlns:a16="http://schemas.microsoft.com/office/drawing/2014/main" id="{CC46B5F2-ECF0-4FA0-92FE-F6C1EF32AA5E}"/>
                </a:ext>
              </a:extLst>
            </p:cNvPr>
            <p:cNvSpPr/>
            <p:nvPr/>
          </p:nvSpPr>
          <p:spPr>
            <a:xfrm>
              <a:off x="5731425" y="2718800"/>
              <a:ext cx="1839325" cy="1308675"/>
            </a:xfrm>
            <a:custGeom>
              <a:avLst/>
              <a:gdLst/>
              <a:ahLst/>
              <a:cxnLst/>
              <a:rect l="l" t="t" r="r" b="b"/>
              <a:pathLst>
                <a:path w="73573" h="52347" fill="none" extrusionOk="0">
                  <a:moveTo>
                    <a:pt x="4695" y="7814"/>
                  </a:moveTo>
                  <a:lnTo>
                    <a:pt x="4259" y="8049"/>
                  </a:lnTo>
                  <a:lnTo>
                    <a:pt x="2113" y="9625"/>
                  </a:lnTo>
                  <a:lnTo>
                    <a:pt x="671" y="11033"/>
                  </a:lnTo>
                  <a:lnTo>
                    <a:pt x="201" y="11804"/>
                  </a:lnTo>
                  <a:lnTo>
                    <a:pt x="0" y="12207"/>
                  </a:lnTo>
                  <a:lnTo>
                    <a:pt x="134" y="13079"/>
                  </a:lnTo>
                  <a:lnTo>
                    <a:pt x="704" y="14017"/>
                  </a:lnTo>
                  <a:lnTo>
                    <a:pt x="1677" y="14923"/>
                  </a:lnTo>
                  <a:lnTo>
                    <a:pt x="2985" y="15761"/>
                  </a:lnTo>
                  <a:lnTo>
                    <a:pt x="4561" y="16465"/>
                  </a:lnTo>
                  <a:lnTo>
                    <a:pt x="6338" y="16968"/>
                  </a:lnTo>
                  <a:lnTo>
                    <a:pt x="8249" y="17203"/>
                  </a:lnTo>
                  <a:lnTo>
                    <a:pt x="9222" y="17170"/>
                  </a:lnTo>
                  <a:lnTo>
                    <a:pt x="10261" y="17103"/>
                  </a:lnTo>
                  <a:lnTo>
                    <a:pt x="12542" y="16566"/>
                  </a:lnTo>
                  <a:lnTo>
                    <a:pt x="16230" y="15258"/>
                  </a:lnTo>
                  <a:lnTo>
                    <a:pt x="22870" y="12005"/>
                  </a:lnTo>
                  <a:lnTo>
                    <a:pt x="24077" y="11268"/>
                  </a:lnTo>
                  <a:lnTo>
                    <a:pt x="24077" y="12441"/>
                  </a:lnTo>
                  <a:lnTo>
                    <a:pt x="24580" y="18410"/>
                  </a:lnTo>
                  <a:lnTo>
                    <a:pt x="25117" y="21462"/>
                  </a:lnTo>
                  <a:lnTo>
                    <a:pt x="25653" y="23172"/>
                  </a:lnTo>
                  <a:lnTo>
                    <a:pt x="25955" y="23843"/>
                  </a:lnTo>
                  <a:lnTo>
                    <a:pt x="26358" y="24513"/>
                  </a:lnTo>
                  <a:lnTo>
                    <a:pt x="27565" y="26157"/>
                  </a:lnTo>
                  <a:lnTo>
                    <a:pt x="30046" y="29074"/>
                  </a:lnTo>
                  <a:lnTo>
                    <a:pt x="34037" y="33165"/>
                  </a:lnTo>
                  <a:lnTo>
                    <a:pt x="37792" y="36518"/>
                  </a:lnTo>
                  <a:lnTo>
                    <a:pt x="39167" y="37491"/>
                  </a:lnTo>
                  <a:lnTo>
                    <a:pt x="42554" y="39771"/>
                  </a:lnTo>
                  <a:lnTo>
                    <a:pt x="52581" y="46914"/>
                  </a:lnTo>
                  <a:lnTo>
                    <a:pt x="54995" y="48691"/>
                  </a:lnTo>
                  <a:lnTo>
                    <a:pt x="56437" y="49764"/>
                  </a:lnTo>
                  <a:lnTo>
                    <a:pt x="58918" y="51508"/>
                  </a:lnTo>
                  <a:lnTo>
                    <a:pt x="60193" y="52246"/>
                  </a:lnTo>
                  <a:lnTo>
                    <a:pt x="60562" y="52346"/>
                  </a:lnTo>
                  <a:lnTo>
                    <a:pt x="60729" y="52313"/>
                  </a:lnTo>
                  <a:lnTo>
                    <a:pt x="61601" y="51541"/>
                  </a:lnTo>
                  <a:lnTo>
                    <a:pt x="63580" y="49362"/>
                  </a:lnTo>
                  <a:lnTo>
                    <a:pt x="66933" y="45304"/>
                  </a:lnTo>
                  <a:lnTo>
                    <a:pt x="69850" y="41381"/>
                  </a:lnTo>
                  <a:lnTo>
                    <a:pt x="70722" y="40006"/>
                  </a:lnTo>
                  <a:lnTo>
                    <a:pt x="71359" y="38698"/>
                  </a:lnTo>
                  <a:lnTo>
                    <a:pt x="72533" y="35445"/>
                  </a:lnTo>
                  <a:lnTo>
                    <a:pt x="73338" y="32125"/>
                  </a:lnTo>
                  <a:lnTo>
                    <a:pt x="73572" y="30080"/>
                  </a:lnTo>
                  <a:lnTo>
                    <a:pt x="73539" y="29107"/>
                  </a:lnTo>
                  <a:lnTo>
                    <a:pt x="73438" y="28772"/>
                  </a:lnTo>
                  <a:lnTo>
                    <a:pt x="73304" y="28537"/>
                  </a:lnTo>
                  <a:lnTo>
                    <a:pt x="73036" y="28202"/>
                  </a:lnTo>
                  <a:lnTo>
                    <a:pt x="72499" y="28101"/>
                  </a:lnTo>
                  <a:lnTo>
                    <a:pt x="71225" y="28806"/>
                  </a:lnTo>
                  <a:lnTo>
                    <a:pt x="70286" y="29610"/>
                  </a:lnTo>
                  <a:lnTo>
                    <a:pt x="68073" y="31220"/>
                  </a:lnTo>
                  <a:lnTo>
                    <a:pt x="58550" y="37558"/>
                  </a:lnTo>
                  <a:lnTo>
                    <a:pt x="56470" y="38832"/>
                  </a:lnTo>
                  <a:lnTo>
                    <a:pt x="55599" y="39268"/>
                  </a:lnTo>
                  <a:lnTo>
                    <a:pt x="54693" y="39570"/>
                  </a:lnTo>
                  <a:lnTo>
                    <a:pt x="53486" y="38463"/>
                  </a:lnTo>
                  <a:lnTo>
                    <a:pt x="47014" y="31757"/>
                  </a:lnTo>
                  <a:lnTo>
                    <a:pt x="42252" y="26291"/>
                  </a:lnTo>
                  <a:lnTo>
                    <a:pt x="40207" y="23642"/>
                  </a:lnTo>
                  <a:lnTo>
                    <a:pt x="39301" y="22334"/>
                  </a:lnTo>
                  <a:lnTo>
                    <a:pt x="37826" y="19584"/>
                  </a:lnTo>
                  <a:lnTo>
                    <a:pt x="36652" y="16801"/>
                  </a:lnTo>
                  <a:lnTo>
                    <a:pt x="35747" y="14051"/>
                  </a:lnTo>
                  <a:lnTo>
                    <a:pt x="34707" y="10128"/>
                  </a:lnTo>
                  <a:lnTo>
                    <a:pt x="33835" y="6875"/>
                  </a:lnTo>
                  <a:lnTo>
                    <a:pt x="33232" y="5131"/>
                  </a:lnTo>
                  <a:lnTo>
                    <a:pt x="32897" y="4460"/>
                  </a:lnTo>
                  <a:lnTo>
                    <a:pt x="32528" y="3857"/>
                  </a:lnTo>
                  <a:lnTo>
                    <a:pt x="31723" y="2784"/>
                  </a:lnTo>
                  <a:lnTo>
                    <a:pt x="30851" y="1878"/>
                  </a:lnTo>
                  <a:lnTo>
                    <a:pt x="29879" y="1141"/>
                  </a:lnTo>
                  <a:lnTo>
                    <a:pt x="28805" y="604"/>
                  </a:lnTo>
                  <a:lnTo>
                    <a:pt x="27632" y="235"/>
                  </a:lnTo>
                  <a:lnTo>
                    <a:pt x="26358" y="34"/>
                  </a:lnTo>
                  <a:lnTo>
                    <a:pt x="24949" y="1"/>
                  </a:lnTo>
                  <a:lnTo>
                    <a:pt x="24178" y="68"/>
                  </a:lnTo>
                  <a:lnTo>
                    <a:pt x="22501" y="269"/>
                  </a:lnTo>
                  <a:lnTo>
                    <a:pt x="18075" y="1308"/>
                  </a:lnTo>
                  <a:lnTo>
                    <a:pt x="14185" y="2650"/>
                  </a:lnTo>
                  <a:lnTo>
                    <a:pt x="11469" y="3823"/>
                  </a:lnTo>
                  <a:lnTo>
                    <a:pt x="8719" y="5232"/>
                  </a:lnTo>
                  <a:lnTo>
                    <a:pt x="6003" y="6875"/>
                  </a:lnTo>
                  <a:lnTo>
                    <a:pt x="4695" y="7814"/>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548;p66">
              <a:extLst>
                <a:ext uri="{FF2B5EF4-FFF2-40B4-BE49-F238E27FC236}">
                  <a16:creationId xmlns:a16="http://schemas.microsoft.com/office/drawing/2014/main" id="{AB72D1EF-2DB7-47DE-8799-6B10F11C3063}"/>
                </a:ext>
              </a:extLst>
            </p:cNvPr>
            <p:cNvSpPr/>
            <p:nvPr/>
          </p:nvSpPr>
          <p:spPr>
            <a:xfrm>
              <a:off x="5699575" y="2717125"/>
              <a:ext cx="1382425" cy="1133450"/>
            </a:xfrm>
            <a:custGeom>
              <a:avLst/>
              <a:gdLst/>
              <a:ahLst/>
              <a:cxnLst/>
              <a:rect l="l" t="t" r="r" b="b"/>
              <a:pathLst>
                <a:path w="55297" h="45338" extrusionOk="0">
                  <a:moveTo>
                    <a:pt x="26961" y="0"/>
                  </a:moveTo>
                  <a:lnTo>
                    <a:pt x="25485" y="135"/>
                  </a:lnTo>
                  <a:lnTo>
                    <a:pt x="23842" y="302"/>
                  </a:lnTo>
                  <a:lnTo>
                    <a:pt x="19651" y="939"/>
                  </a:lnTo>
                  <a:lnTo>
                    <a:pt x="15794" y="1878"/>
                  </a:lnTo>
                  <a:lnTo>
                    <a:pt x="12977" y="2750"/>
                  </a:lnTo>
                  <a:lnTo>
                    <a:pt x="9959" y="3957"/>
                  </a:lnTo>
                  <a:lnTo>
                    <a:pt x="6774" y="5466"/>
                  </a:lnTo>
                  <a:lnTo>
                    <a:pt x="5097" y="6405"/>
                  </a:lnTo>
                  <a:lnTo>
                    <a:pt x="4628" y="6674"/>
                  </a:lnTo>
                  <a:lnTo>
                    <a:pt x="2247" y="8283"/>
                  </a:lnTo>
                  <a:lnTo>
                    <a:pt x="704" y="9759"/>
                  </a:lnTo>
                  <a:lnTo>
                    <a:pt x="168" y="10530"/>
                  </a:lnTo>
                  <a:lnTo>
                    <a:pt x="0" y="10966"/>
                  </a:lnTo>
                  <a:lnTo>
                    <a:pt x="67" y="12005"/>
                  </a:lnTo>
                  <a:lnTo>
                    <a:pt x="570" y="13146"/>
                  </a:lnTo>
                  <a:lnTo>
                    <a:pt x="1543" y="14353"/>
                  </a:lnTo>
                  <a:lnTo>
                    <a:pt x="2884" y="15493"/>
                  </a:lnTo>
                  <a:lnTo>
                    <a:pt x="4661" y="16432"/>
                  </a:lnTo>
                  <a:lnTo>
                    <a:pt x="6740" y="17069"/>
                  </a:lnTo>
                  <a:lnTo>
                    <a:pt x="9188" y="17337"/>
                  </a:lnTo>
                  <a:lnTo>
                    <a:pt x="10529" y="17237"/>
                  </a:lnTo>
                  <a:lnTo>
                    <a:pt x="11535" y="17136"/>
                  </a:lnTo>
                  <a:lnTo>
                    <a:pt x="13816" y="16532"/>
                  </a:lnTo>
                  <a:lnTo>
                    <a:pt x="17538" y="15191"/>
                  </a:lnTo>
                  <a:lnTo>
                    <a:pt x="24178" y="12039"/>
                  </a:lnTo>
                  <a:lnTo>
                    <a:pt x="25385" y="11335"/>
                  </a:lnTo>
                  <a:lnTo>
                    <a:pt x="25385" y="12508"/>
                  </a:lnTo>
                  <a:lnTo>
                    <a:pt x="25854" y="18477"/>
                  </a:lnTo>
                  <a:lnTo>
                    <a:pt x="26424" y="21529"/>
                  </a:lnTo>
                  <a:lnTo>
                    <a:pt x="26927" y="23239"/>
                  </a:lnTo>
                  <a:lnTo>
                    <a:pt x="27263" y="23910"/>
                  </a:lnTo>
                  <a:lnTo>
                    <a:pt x="27632" y="24580"/>
                  </a:lnTo>
                  <a:lnTo>
                    <a:pt x="28839" y="26224"/>
                  </a:lnTo>
                  <a:lnTo>
                    <a:pt x="31320" y="29141"/>
                  </a:lnTo>
                  <a:lnTo>
                    <a:pt x="35344" y="33232"/>
                  </a:lnTo>
                  <a:lnTo>
                    <a:pt x="39100" y="36585"/>
                  </a:lnTo>
                  <a:lnTo>
                    <a:pt x="40475" y="37558"/>
                  </a:lnTo>
                  <a:lnTo>
                    <a:pt x="45069" y="40710"/>
                  </a:lnTo>
                  <a:lnTo>
                    <a:pt x="51574" y="45338"/>
                  </a:lnTo>
                  <a:lnTo>
                    <a:pt x="51943" y="44063"/>
                  </a:lnTo>
                  <a:lnTo>
                    <a:pt x="52882" y="42018"/>
                  </a:lnTo>
                  <a:lnTo>
                    <a:pt x="53922" y="40442"/>
                  </a:lnTo>
                  <a:lnTo>
                    <a:pt x="54894" y="39369"/>
                  </a:lnTo>
                  <a:lnTo>
                    <a:pt x="55297" y="39000"/>
                  </a:lnTo>
                  <a:lnTo>
                    <a:pt x="54291" y="37927"/>
                  </a:lnTo>
                  <a:lnTo>
                    <a:pt x="50837" y="33567"/>
                  </a:lnTo>
                  <a:lnTo>
                    <a:pt x="46712" y="27766"/>
                  </a:lnTo>
                  <a:lnTo>
                    <a:pt x="42889" y="21831"/>
                  </a:lnTo>
                  <a:lnTo>
                    <a:pt x="41481" y="19282"/>
                  </a:lnTo>
                  <a:lnTo>
                    <a:pt x="39804" y="15962"/>
                  </a:lnTo>
                  <a:lnTo>
                    <a:pt x="37557" y="10932"/>
                  </a:lnTo>
                  <a:lnTo>
                    <a:pt x="36115" y="7344"/>
                  </a:lnTo>
                  <a:lnTo>
                    <a:pt x="34942" y="4595"/>
                  </a:lnTo>
                  <a:lnTo>
                    <a:pt x="34271" y="3320"/>
                  </a:lnTo>
                  <a:lnTo>
                    <a:pt x="33902" y="2717"/>
                  </a:lnTo>
                  <a:lnTo>
                    <a:pt x="33131" y="1744"/>
                  </a:lnTo>
                  <a:lnTo>
                    <a:pt x="32226" y="1006"/>
                  </a:lnTo>
                  <a:lnTo>
                    <a:pt x="31220" y="503"/>
                  </a:lnTo>
                  <a:lnTo>
                    <a:pt x="30147" y="168"/>
                  </a:lnTo>
                  <a:lnTo>
                    <a:pt x="289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549;p66">
              <a:extLst>
                <a:ext uri="{FF2B5EF4-FFF2-40B4-BE49-F238E27FC236}">
                  <a16:creationId xmlns:a16="http://schemas.microsoft.com/office/drawing/2014/main" id="{616E5132-C925-4729-89D7-B3DE05A25394}"/>
                </a:ext>
              </a:extLst>
            </p:cNvPr>
            <p:cNvSpPr/>
            <p:nvPr/>
          </p:nvSpPr>
          <p:spPr>
            <a:xfrm>
              <a:off x="5699575" y="2717125"/>
              <a:ext cx="1382425" cy="1133450"/>
            </a:xfrm>
            <a:custGeom>
              <a:avLst/>
              <a:gdLst/>
              <a:ahLst/>
              <a:cxnLst/>
              <a:rect l="l" t="t" r="r" b="b"/>
              <a:pathLst>
                <a:path w="55297" h="45338" extrusionOk="0">
                  <a:moveTo>
                    <a:pt x="26961" y="0"/>
                  </a:moveTo>
                  <a:lnTo>
                    <a:pt x="25485" y="135"/>
                  </a:lnTo>
                  <a:lnTo>
                    <a:pt x="23842" y="302"/>
                  </a:lnTo>
                  <a:lnTo>
                    <a:pt x="19651" y="939"/>
                  </a:lnTo>
                  <a:lnTo>
                    <a:pt x="15794" y="1878"/>
                  </a:lnTo>
                  <a:lnTo>
                    <a:pt x="12977" y="2750"/>
                  </a:lnTo>
                  <a:lnTo>
                    <a:pt x="9959" y="3957"/>
                  </a:lnTo>
                  <a:lnTo>
                    <a:pt x="6774" y="5466"/>
                  </a:lnTo>
                  <a:lnTo>
                    <a:pt x="5097" y="6405"/>
                  </a:lnTo>
                  <a:lnTo>
                    <a:pt x="4628" y="6674"/>
                  </a:lnTo>
                  <a:lnTo>
                    <a:pt x="2247" y="8283"/>
                  </a:lnTo>
                  <a:lnTo>
                    <a:pt x="704" y="9759"/>
                  </a:lnTo>
                  <a:lnTo>
                    <a:pt x="168" y="10530"/>
                  </a:lnTo>
                  <a:lnTo>
                    <a:pt x="0" y="10966"/>
                  </a:lnTo>
                  <a:lnTo>
                    <a:pt x="67" y="12005"/>
                  </a:lnTo>
                  <a:lnTo>
                    <a:pt x="570" y="13146"/>
                  </a:lnTo>
                  <a:lnTo>
                    <a:pt x="1543" y="14353"/>
                  </a:lnTo>
                  <a:lnTo>
                    <a:pt x="2884" y="15493"/>
                  </a:lnTo>
                  <a:lnTo>
                    <a:pt x="4661" y="16432"/>
                  </a:lnTo>
                  <a:lnTo>
                    <a:pt x="6740" y="17069"/>
                  </a:lnTo>
                  <a:lnTo>
                    <a:pt x="9188" y="17337"/>
                  </a:lnTo>
                  <a:lnTo>
                    <a:pt x="10529" y="17237"/>
                  </a:lnTo>
                  <a:lnTo>
                    <a:pt x="11535" y="17136"/>
                  </a:lnTo>
                  <a:lnTo>
                    <a:pt x="13816" y="16532"/>
                  </a:lnTo>
                  <a:lnTo>
                    <a:pt x="17538" y="15191"/>
                  </a:lnTo>
                  <a:lnTo>
                    <a:pt x="24178" y="12039"/>
                  </a:lnTo>
                  <a:lnTo>
                    <a:pt x="25385" y="11335"/>
                  </a:lnTo>
                  <a:lnTo>
                    <a:pt x="25385" y="12508"/>
                  </a:lnTo>
                  <a:lnTo>
                    <a:pt x="25854" y="18477"/>
                  </a:lnTo>
                  <a:lnTo>
                    <a:pt x="26424" y="21529"/>
                  </a:lnTo>
                  <a:lnTo>
                    <a:pt x="26927" y="23239"/>
                  </a:lnTo>
                  <a:lnTo>
                    <a:pt x="27263" y="23910"/>
                  </a:lnTo>
                  <a:lnTo>
                    <a:pt x="27632" y="24580"/>
                  </a:lnTo>
                  <a:lnTo>
                    <a:pt x="28839" y="26224"/>
                  </a:lnTo>
                  <a:lnTo>
                    <a:pt x="31320" y="29141"/>
                  </a:lnTo>
                  <a:lnTo>
                    <a:pt x="35344" y="33232"/>
                  </a:lnTo>
                  <a:lnTo>
                    <a:pt x="39100" y="36585"/>
                  </a:lnTo>
                  <a:lnTo>
                    <a:pt x="40475" y="37558"/>
                  </a:lnTo>
                  <a:lnTo>
                    <a:pt x="45069" y="40710"/>
                  </a:lnTo>
                  <a:lnTo>
                    <a:pt x="51574" y="45338"/>
                  </a:lnTo>
                  <a:lnTo>
                    <a:pt x="51943" y="44063"/>
                  </a:lnTo>
                  <a:lnTo>
                    <a:pt x="52882" y="42018"/>
                  </a:lnTo>
                  <a:lnTo>
                    <a:pt x="53922" y="40442"/>
                  </a:lnTo>
                  <a:lnTo>
                    <a:pt x="54894" y="39369"/>
                  </a:lnTo>
                  <a:lnTo>
                    <a:pt x="55297" y="39000"/>
                  </a:lnTo>
                  <a:lnTo>
                    <a:pt x="54291" y="37927"/>
                  </a:lnTo>
                  <a:lnTo>
                    <a:pt x="50837" y="33567"/>
                  </a:lnTo>
                  <a:lnTo>
                    <a:pt x="46712" y="27766"/>
                  </a:lnTo>
                  <a:lnTo>
                    <a:pt x="42889" y="21831"/>
                  </a:lnTo>
                  <a:lnTo>
                    <a:pt x="41481" y="19282"/>
                  </a:lnTo>
                  <a:lnTo>
                    <a:pt x="39804" y="15962"/>
                  </a:lnTo>
                  <a:lnTo>
                    <a:pt x="37557" y="10932"/>
                  </a:lnTo>
                  <a:lnTo>
                    <a:pt x="36115" y="7344"/>
                  </a:lnTo>
                  <a:lnTo>
                    <a:pt x="34942" y="4595"/>
                  </a:lnTo>
                  <a:lnTo>
                    <a:pt x="34271" y="3320"/>
                  </a:lnTo>
                  <a:lnTo>
                    <a:pt x="33902" y="2717"/>
                  </a:lnTo>
                  <a:lnTo>
                    <a:pt x="33131" y="1744"/>
                  </a:lnTo>
                  <a:lnTo>
                    <a:pt x="32226" y="1006"/>
                  </a:lnTo>
                  <a:lnTo>
                    <a:pt x="31220" y="503"/>
                  </a:lnTo>
                  <a:lnTo>
                    <a:pt x="30147" y="168"/>
                  </a:lnTo>
                  <a:lnTo>
                    <a:pt x="28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50;p66">
              <a:extLst>
                <a:ext uri="{FF2B5EF4-FFF2-40B4-BE49-F238E27FC236}">
                  <a16:creationId xmlns:a16="http://schemas.microsoft.com/office/drawing/2014/main" id="{009573B0-297A-474A-ADD9-D695BE24F2C7}"/>
                </a:ext>
              </a:extLst>
            </p:cNvPr>
            <p:cNvSpPr/>
            <p:nvPr/>
          </p:nvSpPr>
          <p:spPr>
            <a:xfrm>
              <a:off x="5702075" y="2770775"/>
              <a:ext cx="1322925" cy="1079800"/>
            </a:xfrm>
            <a:custGeom>
              <a:avLst/>
              <a:gdLst/>
              <a:ahLst/>
              <a:cxnLst/>
              <a:rect l="l" t="t" r="r" b="b"/>
              <a:pathLst>
                <a:path w="52917" h="43192" extrusionOk="0">
                  <a:moveTo>
                    <a:pt x="24882" y="1"/>
                  </a:moveTo>
                  <a:lnTo>
                    <a:pt x="24078" y="168"/>
                  </a:lnTo>
                  <a:lnTo>
                    <a:pt x="22837" y="470"/>
                  </a:lnTo>
                  <a:lnTo>
                    <a:pt x="19986" y="1375"/>
                  </a:lnTo>
                  <a:lnTo>
                    <a:pt x="15191" y="3153"/>
                  </a:lnTo>
                  <a:lnTo>
                    <a:pt x="5165" y="7479"/>
                  </a:lnTo>
                  <a:lnTo>
                    <a:pt x="1" y="9926"/>
                  </a:lnTo>
                  <a:lnTo>
                    <a:pt x="135" y="10396"/>
                  </a:lnTo>
                  <a:lnTo>
                    <a:pt x="705" y="11368"/>
                  </a:lnTo>
                  <a:lnTo>
                    <a:pt x="1543" y="12307"/>
                  </a:lnTo>
                  <a:lnTo>
                    <a:pt x="2616" y="13213"/>
                  </a:lnTo>
                  <a:lnTo>
                    <a:pt x="3958" y="14018"/>
                  </a:lnTo>
                  <a:lnTo>
                    <a:pt x="5534" y="14621"/>
                  </a:lnTo>
                  <a:lnTo>
                    <a:pt x="7311" y="15057"/>
                  </a:lnTo>
                  <a:lnTo>
                    <a:pt x="9323" y="15158"/>
                  </a:lnTo>
                  <a:lnTo>
                    <a:pt x="10396" y="15091"/>
                  </a:lnTo>
                  <a:lnTo>
                    <a:pt x="11402" y="14990"/>
                  </a:lnTo>
                  <a:lnTo>
                    <a:pt x="13716" y="14386"/>
                  </a:lnTo>
                  <a:lnTo>
                    <a:pt x="17404" y="13045"/>
                  </a:lnTo>
                  <a:lnTo>
                    <a:pt x="24044" y="9893"/>
                  </a:lnTo>
                  <a:lnTo>
                    <a:pt x="25251" y="9189"/>
                  </a:lnTo>
                  <a:lnTo>
                    <a:pt x="25251" y="10362"/>
                  </a:lnTo>
                  <a:lnTo>
                    <a:pt x="25754" y="16331"/>
                  </a:lnTo>
                  <a:lnTo>
                    <a:pt x="26291" y="19383"/>
                  </a:lnTo>
                  <a:lnTo>
                    <a:pt x="26827" y="21093"/>
                  </a:lnTo>
                  <a:lnTo>
                    <a:pt x="27129" y="21764"/>
                  </a:lnTo>
                  <a:lnTo>
                    <a:pt x="27532" y="22434"/>
                  </a:lnTo>
                  <a:lnTo>
                    <a:pt x="28739" y="24078"/>
                  </a:lnTo>
                  <a:lnTo>
                    <a:pt x="31220" y="26995"/>
                  </a:lnTo>
                  <a:lnTo>
                    <a:pt x="35211" y="31086"/>
                  </a:lnTo>
                  <a:lnTo>
                    <a:pt x="38966" y="34439"/>
                  </a:lnTo>
                  <a:lnTo>
                    <a:pt x="40341" y="35412"/>
                  </a:lnTo>
                  <a:lnTo>
                    <a:pt x="44969" y="38564"/>
                  </a:lnTo>
                  <a:lnTo>
                    <a:pt x="51441" y="43192"/>
                  </a:lnTo>
                  <a:lnTo>
                    <a:pt x="51709" y="42253"/>
                  </a:lnTo>
                  <a:lnTo>
                    <a:pt x="52447" y="40509"/>
                  </a:lnTo>
                  <a:lnTo>
                    <a:pt x="52916" y="39671"/>
                  </a:lnTo>
                  <a:lnTo>
                    <a:pt x="49932" y="37457"/>
                  </a:lnTo>
                  <a:lnTo>
                    <a:pt x="43963" y="32696"/>
                  </a:lnTo>
                  <a:lnTo>
                    <a:pt x="39972" y="29141"/>
                  </a:lnTo>
                  <a:lnTo>
                    <a:pt x="37659" y="26861"/>
                  </a:lnTo>
                  <a:lnTo>
                    <a:pt x="35814" y="24748"/>
                  </a:lnTo>
                  <a:lnTo>
                    <a:pt x="34506" y="22803"/>
                  </a:lnTo>
                  <a:lnTo>
                    <a:pt x="34138" y="21965"/>
                  </a:lnTo>
                  <a:lnTo>
                    <a:pt x="33568" y="20389"/>
                  </a:lnTo>
                  <a:lnTo>
                    <a:pt x="32796" y="16834"/>
                  </a:lnTo>
                  <a:lnTo>
                    <a:pt x="31891" y="10966"/>
                  </a:lnTo>
                  <a:lnTo>
                    <a:pt x="30818" y="5567"/>
                  </a:lnTo>
                  <a:lnTo>
                    <a:pt x="30013" y="3320"/>
                  </a:lnTo>
                  <a:lnTo>
                    <a:pt x="29309" y="2080"/>
                  </a:lnTo>
                  <a:lnTo>
                    <a:pt x="28470" y="1074"/>
                  </a:lnTo>
                  <a:lnTo>
                    <a:pt x="27464" y="369"/>
                  </a:lnTo>
                  <a:lnTo>
                    <a:pt x="262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551;p66">
              <a:extLst>
                <a:ext uri="{FF2B5EF4-FFF2-40B4-BE49-F238E27FC236}">
                  <a16:creationId xmlns:a16="http://schemas.microsoft.com/office/drawing/2014/main" id="{CA42C575-83A7-42E6-B197-712D69AE7614}"/>
                </a:ext>
              </a:extLst>
            </p:cNvPr>
            <p:cNvSpPr/>
            <p:nvPr/>
          </p:nvSpPr>
          <p:spPr>
            <a:xfrm>
              <a:off x="6325800" y="2864675"/>
              <a:ext cx="7575" cy="135825"/>
            </a:xfrm>
            <a:custGeom>
              <a:avLst/>
              <a:gdLst/>
              <a:ahLst/>
              <a:cxnLst/>
              <a:rect l="l" t="t" r="r" b="b"/>
              <a:pathLst>
                <a:path w="303" h="5433" fill="none" extrusionOk="0">
                  <a:moveTo>
                    <a:pt x="302" y="5433"/>
                  </a:moveTo>
                  <a:lnTo>
                    <a:pt x="0" y="0"/>
                  </a:lnTo>
                </a:path>
              </a:pathLst>
            </a:custGeom>
            <a:noFill/>
            <a:ln w="109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552;p66">
              <a:extLst>
                <a:ext uri="{FF2B5EF4-FFF2-40B4-BE49-F238E27FC236}">
                  <a16:creationId xmlns:a16="http://schemas.microsoft.com/office/drawing/2014/main" id="{A8D87A32-D331-4D86-A53A-D2C6B2469E50}"/>
                </a:ext>
              </a:extLst>
            </p:cNvPr>
            <p:cNvSpPr/>
            <p:nvPr/>
          </p:nvSpPr>
          <p:spPr>
            <a:xfrm>
              <a:off x="5699575" y="2717125"/>
              <a:ext cx="1382425" cy="1133450"/>
            </a:xfrm>
            <a:custGeom>
              <a:avLst/>
              <a:gdLst/>
              <a:ahLst/>
              <a:cxnLst/>
              <a:rect l="l" t="t" r="r" b="b"/>
              <a:pathLst>
                <a:path w="55297" h="45338" fill="none" extrusionOk="0">
                  <a:moveTo>
                    <a:pt x="55297" y="39000"/>
                  </a:moveTo>
                  <a:lnTo>
                    <a:pt x="54291" y="37927"/>
                  </a:lnTo>
                  <a:lnTo>
                    <a:pt x="50837" y="33567"/>
                  </a:lnTo>
                  <a:lnTo>
                    <a:pt x="46712" y="27766"/>
                  </a:lnTo>
                  <a:lnTo>
                    <a:pt x="42889" y="21831"/>
                  </a:lnTo>
                  <a:lnTo>
                    <a:pt x="41481" y="19282"/>
                  </a:lnTo>
                  <a:lnTo>
                    <a:pt x="39804" y="15962"/>
                  </a:lnTo>
                  <a:lnTo>
                    <a:pt x="37557" y="10932"/>
                  </a:lnTo>
                  <a:lnTo>
                    <a:pt x="36115" y="7344"/>
                  </a:lnTo>
                  <a:lnTo>
                    <a:pt x="34942" y="4595"/>
                  </a:lnTo>
                  <a:lnTo>
                    <a:pt x="34271" y="3320"/>
                  </a:lnTo>
                  <a:lnTo>
                    <a:pt x="33902" y="2717"/>
                  </a:lnTo>
                  <a:lnTo>
                    <a:pt x="33131" y="1744"/>
                  </a:lnTo>
                  <a:lnTo>
                    <a:pt x="32226" y="1006"/>
                  </a:lnTo>
                  <a:lnTo>
                    <a:pt x="31220" y="503"/>
                  </a:lnTo>
                  <a:lnTo>
                    <a:pt x="30147" y="168"/>
                  </a:lnTo>
                  <a:lnTo>
                    <a:pt x="28939" y="0"/>
                  </a:lnTo>
                  <a:lnTo>
                    <a:pt x="26961" y="0"/>
                  </a:lnTo>
                  <a:lnTo>
                    <a:pt x="25485" y="135"/>
                  </a:lnTo>
                  <a:lnTo>
                    <a:pt x="23842" y="302"/>
                  </a:lnTo>
                  <a:lnTo>
                    <a:pt x="19651" y="939"/>
                  </a:lnTo>
                  <a:lnTo>
                    <a:pt x="15794" y="1878"/>
                  </a:lnTo>
                  <a:lnTo>
                    <a:pt x="12977" y="2750"/>
                  </a:lnTo>
                  <a:lnTo>
                    <a:pt x="9959" y="3957"/>
                  </a:lnTo>
                  <a:lnTo>
                    <a:pt x="6774" y="5466"/>
                  </a:lnTo>
                  <a:lnTo>
                    <a:pt x="5097" y="6405"/>
                  </a:lnTo>
                  <a:lnTo>
                    <a:pt x="4628" y="6674"/>
                  </a:lnTo>
                  <a:lnTo>
                    <a:pt x="2247" y="8283"/>
                  </a:lnTo>
                  <a:lnTo>
                    <a:pt x="704" y="9759"/>
                  </a:lnTo>
                  <a:lnTo>
                    <a:pt x="168" y="10530"/>
                  </a:lnTo>
                  <a:lnTo>
                    <a:pt x="0" y="10966"/>
                  </a:lnTo>
                  <a:lnTo>
                    <a:pt x="67" y="12005"/>
                  </a:lnTo>
                  <a:lnTo>
                    <a:pt x="570" y="13146"/>
                  </a:lnTo>
                  <a:lnTo>
                    <a:pt x="1543" y="14353"/>
                  </a:lnTo>
                  <a:lnTo>
                    <a:pt x="2884" y="15493"/>
                  </a:lnTo>
                  <a:lnTo>
                    <a:pt x="4661" y="16432"/>
                  </a:lnTo>
                  <a:lnTo>
                    <a:pt x="6740" y="17069"/>
                  </a:lnTo>
                  <a:lnTo>
                    <a:pt x="9188" y="17337"/>
                  </a:lnTo>
                  <a:lnTo>
                    <a:pt x="10529" y="17237"/>
                  </a:lnTo>
                  <a:lnTo>
                    <a:pt x="11535" y="17136"/>
                  </a:lnTo>
                  <a:lnTo>
                    <a:pt x="13816" y="16532"/>
                  </a:lnTo>
                  <a:lnTo>
                    <a:pt x="17538" y="15191"/>
                  </a:lnTo>
                  <a:lnTo>
                    <a:pt x="24178" y="12039"/>
                  </a:lnTo>
                  <a:lnTo>
                    <a:pt x="25385" y="11335"/>
                  </a:lnTo>
                  <a:lnTo>
                    <a:pt x="25385" y="12508"/>
                  </a:lnTo>
                  <a:lnTo>
                    <a:pt x="25854" y="18477"/>
                  </a:lnTo>
                  <a:lnTo>
                    <a:pt x="26424" y="21529"/>
                  </a:lnTo>
                  <a:lnTo>
                    <a:pt x="26927" y="23239"/>
                  </a:lnTo>
                  <a:lnTo>
                    <a:pt x="27263" y="23910"/>
                  </a:lnTo>
                  <a:lnTo>
                    <a:pt x="27632" y="24580"/>
                  </a:lnTo>
                  <a:lnTo>
                    <a:pt x="28839" y="26224"/>
                  </a:lnTo>
                  <a:lnTo>
                    <a:pt x="31320" y="29141"/>
                  </a:lnTo>
                  <a:lnTo>
                    <a:pt x="35344" y="33232"/>
                  </a:lnTo>
                  <a:lnTo>
                    <a:pt x="39100" y="36585"/>
                  </a:lnTo>
                  <a:lnTo>
                    <a:pt x="40475" y="37558"/>
                  </a:lnTo>
                  <a:lnTo>
                    <a:pt x="45069" y="40710"/>
                  </a:lnTo>
                  <a:lnTo>
                    <a:pt x="51574" y="45338"/>
                  </a:lnTo>
                  <a:lnTo>
                    <a:pt x="51943" y="44063"/>
                  </a:lnTo>
                  <a:lnTo>
                    <a:pt x="52882" y="42018"/>
                  </a:lnTo>
                  <a:lnTo>
                    <a:pt x="53922" y="40442"/>
                  </a:lnTo>
                  <a:lnTo>
                    <a:pt x="54894" y="39369"/>
                  </a:lnTo>
                  <a:lnTo>
                    <a:pt x="55297" y="3900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53;p66">
              <a:extLst>
                <a:ext uri="{FF2B5EF4-FFF2-40B4-BE49-F238E27FC236}">
                  <a16:creationId xmlns:a16="http://schemas.microsoft.com/office/drawing/2014/main" id="{FD3946D8-9E80-4FC5-8522-BA4AFAF84A7F}"/>
                </a:ext>
              </a:extLst>
            </p:cNvPr>
            <p:cNvSpPr/>
            <p:nvPr/>
          </p:nvSpPr>
          <p:spPr>
            <a:xfrm>
              <a:off x="7089525" y="3421325"/>
              <a:ext cx="481225" cy="606150"/>
            </a:xfrm>
            <a:custGeom>
              <a:avLst/>
              <a:gdLst/>
              <a:ahLst/>
              <a:cxnLst/>
              <a:rect l="l" t="t" r="r" b="b"/>
              <a:pathLst>
                <a:path w="19249" h="24246" extrusionOk="0">
                  <a:moveTo>
                    <a:pt x="18175" y="0"/>
                  </a:moveTo>
                  <a:lnTo>
                    <a:pt x="16901" y="705"/>
                  </a:lnTo>
                  <a:lnTo>
                    <a:pt x="15962" y="1509"/>
                  </a:lnTo>
                  <a:lnTo>
                    <a:pt x="13749" y="3119"/>
                  </a:lnTo>
                  <a:lnTo>
                    <a:pt x="4226" y="9457"/>
                  </a:lnTo>
                  <a:lnTo>
                    <a:pt x="2146" y="10731"/>
                  </a:lnTo>
                  <a:lnTo>
                    <a:pt x="1744" y="10932"/>
                  </a:lnTo>
                  <a:lnTo>
                    <a:pt x="1375" y="11100"/>
                  </a:lnTo>
                  <a:lnTo>
                    <a:pt x="1140" y="11569"/>
                  </a:lnTo>
                  <a:lnTo>
                    <a:pt x="906" y="12374"/>
                  </a:lnTo>
                  <a:lnTo>
                    <a:pt x="906" y="12911"/>
                  </a:lnTo>
                  <a:lnTo>
                    <a:pt x="973" y="13146"/>
                  </a:lnTo>
                  <a:lnTo>
                    <a:pt x="1174" y="13514"/>
                  </a:lnTo>
                  <a:lnTo>
                    <a:pt x="1845" y="14252"/>
                  </a:lnTo>
                  <a:lnTo>
                    <a:pt x="2951" y="15191"/>
                  </a:lnTo>
                  <a:lnTo>
                    <a:pt x="3152" y="15359"/>
                  </a:lnTo>
                  <a:lnTo>
                    <a:pt x="0" y="20121"/>
                  </a:lnTo>
                  <a:lnTo>
                    <a:pt x="671" y="20590"/>
                  </a:lnTo>
                  <a:lnTo>
                    <a:pt x="2113" y="21663"/>
                  </a:lnTo>
                  <a:lnTo>
                    <a:pt x="4594" y="23407"/>
                  </a:lnTo>
                  <a:lnTo>
                    <a:pt x="5869" y="24145"/>
                  </a:lnTo>
                  <a:lnTo>
                    <a:pt x="6238" y="24245"/>
                  </a:lnTo>
                  <a:lnTo>
                    <a:pt x="6405" y="24212"/>
                  </a:lnTo>
                  <a:lnTo>
                    <a:pt x="7277" y="23440"/>
                  </a:lnTo>
                  <a:lnTo>
                    <a:pt x="9256" y="21261"/>
                  </a:lnTo>
                  <a:lnTo>
                    <a:pt x="12609" y="17203"/>
                  </a:lnTo>
                  <a:lnTo>
                    <a:pt x="15526" y="13280"/>
                  </a:lnTo>
                  <a:lnTo>
                    <a:pt x="16398" y="11905"/>
                  </a:lnTo>
                  <a:lnTo>
                    <a:pt x="17035" y="10597"/>
                  </a:lnTo>
                  <a:lnTo>
                    <a:pt x="18209" y="7344"/>
                  </a:lnTo>
                  <a:lnTo>
                    <a:pt x="19014" y="4024"/>
                  </a:lnTo>
                  <a:lnTo>
                    <a:pt x="19248" y="1979"/>
                  </a:lnTo>
                  <a:lnTo>
                    <a:pt x="19215" y="1006"/>
                  </a:lnTo>
                  <a:lnTo>
                    <a:pt x="19114" y="671"/>
                  </a:lnTo>
                  <a:lnTo>
                    <a:pt x="18980" y="436"/>
                  </a:lnTo>
                  <a:lnTo>
                    <a:pt x="18712" y="101"/>
                  </a:lnTo>
                  <a:lnTo>
                    <a:pt x="18175"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54;p66">
              <a:extLst>
                <a:ext uri="{FF2B5EF4-FFF2-40B4-BE49-F238E27FC236}">
                  <a16:creationId xmlns:a16="http://schemas.microsoft.com/office/drawing/2014/main" id="{76E50BBC-4AFD-46AB-950C-02A27B179DE3}"/>
                </a:ext>
              </a:extLst>
            </p:cNvPr>
            <p:cNvSpPr/>
            <p:nvPr/>
          </p:nvSpPr>
          <p:spPr>
            <a:xfrm>
              <a:off x="7200175" y="3421325"/>
              <a:ext cx="370575" cy="606150"/>
            </a:xfrm>
            <a:custGeom>
              <a:avLst/>
              <a:gdLst/>
              <a:ahLst/>
              <a:cxnLst/>
              <a:rect l="l" t="t" r="r" b="b"/>
              <a:pathLst>
                <a:path w="14823" h="24246" extrusionOk="0">
                  <a:moveTo>
                    <a:pt x="13783" y="0"/>
                  </a:moveTo>
                  <a:lnTo>
                    <a:pt x="13313" y="168"/>
                  </a:lnTo>
                  <a:lnTo>
                    <a:pt x="13079" y="302"/>
                  </a:lnTo>
                  <a:lnTo>
                    <a:pt x="13213" y="1107"/>
                  </a:lnTo>
                  <a:lnTo>
                    <a:pt x="13179" y="3186"/>
                  </a:lnTo>
                  <a:lnTo>
                    <a:pt x="12676" y="5735"/>
                  </a:lnTo>
                  <a:lnTo>
                    <a:pt x="11670" y="8585"/>
                  </a:lnTo>
                  <a:lnTo>
                    <a:pt x="10899" y="10128"/>
                  </a:lnTo>
                  <a:lnTo>
                    <a:pt x="10061" y="11569"/>
                  </a:lnTo>
                  <a:lnTo>
                    <a:pt x="7412" y="15057"/>
                  </a:lnTo>
                  <a:lnTo>
                    <a:pt x="2616" y="20523"/>
                  </a:lnTo>
                  <a:lnTo>
                    <a:pt x="1" y="23273"/>
                  </a:lnTo>
                  <a:lnTo>
                    <a:pt x="873" y="23843"/>
                  </a:lnTo>
                  <a:lnTo>
                    <a:pt x="1812" y="24245"/>
                  </a:lnTo>
                  <a:lnTo>
                    <a:pt x="1979" y="24212"/>
                  </a:lnTo>
                  <a:lnTo>
                    <a:pt x="2851" y="23440"/>
                  </a:lnTo>
                  <a:lnTo>
                    <a:pt x="4830" y="21261"/>
                  </a:lnTo>
                  <a:lnTo>
                    <a:pt x="8183" y="17203"/>
                  </a:lnTo>
                  <a:lnTo>
                    <a:pt x="11100" y="13280"/>
                  </a:lnTo>
                  <a:lnTo>
                    <a:pt x="11972" y="11905"/>
                  </a:lnTo>
                  <a:lnTo>
                    <a:pt x="12609" y="10597"/>
                  </a:lnTo>
                  <a:lnTo>
                    <a:pt x="13783" y="7344"/>
                  </a:lnTo>
                  <a:lnTo>
                    <a:pt x="14588" y="4024"/>
                  </a:lnTo>
                  <a:lnTo>
                    <a:pt x="14822" y="1979"/>
                  </a:lnTo>
                  <a:lnTo>
                    <a:pt x="14789" y="1006"/>
                  </a:lnTo>
                  <a:lnTo>
                    <a:pt x="14688" y="671"/>
                  </a:lnTo>
                  <a:lnTo>
                    <a:pt x="14554" y="403"/>
                  </a:lnTo>
                  <a:lnTo>
                    <a:pt x="14185" y="68"/>
                  </a:lnTo>
                  <a:lnTo>
                    <a:pt x="13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555;p66">
              <a:extLst>
                <a:ext uri="{FF2B5EF4-FFF2-40B4-BE49-F238E27FC236}">
                  <a16:creationId xmlns:a16="http://schemas.microsoft.com/office/drawing/2014/main" id="{E581F80D-7865-4019-936E-4906BEC2FBFC}"/>
                </a:ext>
              </a:extLst>
            </p:cNvPr>
            <p:cNvSpPr/>
            <p:nvPr/>
          </p:nvSpPr>
          <p:spPr>
            <a:xfrm>
              <a:off x="7200175" y="3929350"/>
              <a:ext cx="114875" cy="98125"/>
            </a:xfrm>
            <a:custGeom>
              <a:avLst/>
              <a:gdLst/>
              <a:ahLst/>
              <a:cxnLst/>
              <a:rect l="l" t="t" r="r" b="b"/>
              <a:pathLst>
                <a:path w="4595" h="3925" extrusionOk="0">
                  <a:moveTo>
                    <a:pt x="2784" y="1"/>
                  </a:moveTo>
                  <a:lnTo>
                    <a:pt x="1241" y="1644"/>
                  </a:lnTo>
                  <a:lnTo>
                    <a:pt x="1" y="2952"/>
                  </a:lnTo>
                  <a:lnTo>
                    <a:pt x="269" y="3153"/>
                  </a:lnTo>
                  <a:lnTo>
                    <a:pt x="303" y="3153"/>
                  </a:lnTo>
                  <a:lnTo>
                    <a:pt x="571" y="3321"/>
                  </a:lnTo>
                  <a:lnTo>
                    <a:pt x="1007" y="3555"/>
                  </a:lnTo>
                  <a:lnTo>
                    <a:pt x="1107" y="3622"/>
                  </a:lnTo>
                  <a:lnTo>
                    <a:pt x="1208" y="3689"/>
                  </a:lnTo>
                  <a:lnTo>
                    <a:pt x="1342" y="3756"/>
                  </a:lnTo>
                  <a:lnTo>
                    <a:pt x="1443" y="3824"/>
                  </a:lnTo>
                  <a:lnTo>
                    <a:pt x="1510" y="3857"/>
                  </a:lnTo>
                  <a:lnTo>
                    <a:pt x="1577" y="3857"/>
                  </a:lnTo>
                  <a:lnTo>
                    <a:pt x="1644" y="3891"/>
                  </a:lnTo>
                  <a:lnTo>
                    <a:pt x="1711" y="3924"/>
                  </a:lnTo>
                  <a:lnTo>
                    <a:pt x="1912" y="3924"/>
                  </a:lnTo>
                  <a:lnTo>
                    <a:pt x="1979" y="3857"/>
                  </a:lnTo>
                  <a:lnTo>
                    <a:pt x="2013" y="3857"/>
                  </a:lnTo>
                  <a:lnTo>
                    <a:pt x="2080" y="3790"/>
                  </a:lnTo>
                  <a:lnTo>
                    <a:pt x="2147" y="3756"/>
                  </a:lnTo>
                  <a:lnTo>
                    <a:pt x="2214" y="3689"/>
                  </a:lnTo>
                  <a:lnTo>
                    <a:pt x="2348" y="3589"/>
                  </a:lnTo>
                  <a:lnTo>
                    <a:pt x="2415" y="3522"/>
                  </a:lnTo>
                  <a:lnTo>
                    <a:pt x="2549" y="3388"/>
                  </a:lnTo>
                  <a:lnTo>
                    <a:pt x="2650" y="3287"/>
                  </a:lnTo>
                  <a:lnTo>
                    <a:pt x="2818" y="3153"/>
                  </a:lnTo>
                  <a:lnTo>
                    <a:pt x="2918" y="3019"/>
                  </a:lnTo>
                  <a:lnTo>
                    <a:pt x="3019" y="2918"/>
                  </a:lnTo>
                  <a:lnTo>
                    <a:pt x="3321" y="2616"/>
                  </a:lnTo>
                  <a:lnTo>
                    <a:pt x="3388" y="2549"/>
                  </a:lnTo>
                  <a:lnTo>
                    <a:pt x="3555" y="2348"/>
                  </a:lnTo>
                  <a:lnTo>
                    <a:pt x="3656" y="2281"/>
                  </a:lnTo>
                  <a:lnTo>
                    <a:pt x="3991" y="1912"/>
                  </a:lnTo>
                  <a:lnTo>
                    <a:pt x="4327" y="1510"/>
                  </a:lnTo>
                  <a:lnTo>
                    <a:pt x="4327" y="1476"/>
                  </a:lnTo>
                  <a:lnTo>
                    <a:pt x="4595" y="1174"/>
                  </a:lnTo>
                  <a:lnTo>
                    <a:pt x="278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56;p66">
              <a:extLst>
                <a:ext uri="{FF2B5EF4-FFF2-40B4-BE49-F238E27FC236}">
                  <a16:creationId xmlns:a16="http://schemas.microsoft.com/office/drawing/2014/main" id="{12D3A2B6-6C74-45F4-BCC7-7B19F0CBD631}"/>
                </a:ext>
              </a:extLst>
            </p:cNvPr>
            <p:cNvSpPr/>
            <p:nvPr/>
          </p:nvSpPr>
          <p:spPr>
            <a:xfrm>
              <a:off x="7200175" y="3929350"/>
              <a:ext cx="114875" cy="98125"/>
            </a:xfrm>
            <a:custGeom>
              <a:avLst/>
              <a:gdLst/>
              <a:ahLst/>
              <a:cxnLst/>
              <a:rect l="l" t="t" r="r" b="b"/>
              <a:pathLst>
                <a:path w="4595" h="3925" extrusionOk="0">
                  <a:moveTo>
                    <a:pt x="2784" y="1"/>
                  </a:moveTo>
                  <a:lnTo>
                    <a:pt x="1241" y="1644"/>
                  </a:lnTo>
                  <a:lnTo>
                    <a:pt x="1" y="2952"/>
                  </a:lnTo>
                  <a:lnTo>
                    <a:pt x="269" y="3153"/>
                  </a:lnTo>
                  <a:lnTo>
                    <a:pt x="303" y="3153"/>
                  </a:lnTo>
                  <a:lnTo>
                    <a:pt x="571" y="3321"/>
                  </a:lnTo>
                  <a:lnTo>
                    <a:pt x="1007" y="3555"/>
                  </a:lnTo>
                  <a:lnTo>
                    <a:pt x="1107" y="3622"/>
                  </a:lnTo>
                  <a:lnTo>
                    <a:pt x="1208" y="3689"/>
                  </a:lnTo>
                  <a:lnTo>
                    <a:pt x="1342" y="3756"/>
                  </a:lnTo>
                  <a:lnTo>
                    <a:pt x="1443" y="3824"/>
                  </a:lnTo>
                  <a:lnTo>
                    <a:pt x="1510" y="3857"/>
                  </a:lnTo>
                  <a:lnTo>
                    <a:pt x="1577" y="3857"/>
                  </a:lnTo>
                  <a:lnTo>
                    <a:pt x="1644" y="3891"/>
                  </a:lnTo>
                  <a:lnTo>
                    <a:pt x="1711" y="3924"/>
                  </a:lnTo>
                  <a:lnTo>
                    <a:pt x="1912" y="3924"/>
                  </a:lnTo>
                  <a:lnTo>
                    <a:pt x="1979" y="3857"/>
                  </a:lnTo>
                  <a:lnTo>
                    <a:pt x="2013" y="3857"/>
                  </a:lnTo>
                  <a:lnTo>
                    <a:pt x="2080" y="3790"/>
                  </a:lnTo>
                  <a:lnTo>
                    <a:pt x="2147" y="3756"/>
                  </a:lnTo>
                  <a:lnTo>
                    <a:pt x="2214" y="3689"/>
                  </a:lnTo>
                  <a:lnTo>
                    <a:pt x="2348" y="3589"/>
                  </a:lnTo>
                  <a:lnTo>
                    <a:pt x="2415" y="3522"/>
                  </a:lnTo>
                  <a:lnTo>
                    <a:pt x="2549" y="3388"/>
                  </a:lnTo>
                  <a:lnTo>
                    <a:pt x="2650" y="3287"/>
                  </a:lnTo>
                  <a:lnTo>
                    <a:pt x="2818" y="3153"/>
                  </a:lnTo>
                  <a:lnTo>
                    <a:pt x="2918" y="3019"/>
                  </a:lnTo>
                  <a:lnTo>
                    <a:pt x="3019" y="2918"/>
                  </a:lnTo>
                  <a:lnTo>
                    <a:pt x="3321" y="2616"/>
                  </a:lnTo>
                  <a:lnTo>
                    <a:pt x="3388" y="2549"/>
                  </a:lnTo>
                  <a:lnTo>
                    <a:pt x="3555" y="2348"/>
                  </a:lnTo>
                  <a:lnTo>
                    <a:pt x="3656" y="2281"/>
                  </a:lnTo>
                  <a:lnTo>
                    <a:pt x="3991" y="1912"/>
                  </a:lnTo>
                  <a:lnTo>
                    <a:pt x="4327" y="1510"/>
                  </a:lnTo>
                  <a:lnTo>
                    <a:pt x="4327" y="1476"/>
                  </a:lnTo>
                  <a:lnTo>
                    <a:pt x="4595" y="1174"/>
                  </a:lnTo>
                  <a:lnTo>
                    <a:pt x="27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557;p66">
              <a:extLst>
                <a:ext uri="{FF2B5EF4-FFF2-40B4-BE49-F238E27FC236}">
                  <a16:creationId xmlns:a16="http://schemas.microsoft.com/office/drawing/2014/main" id="{5EC4EEF1-4D27-4571-B2ED-8E98CDD7D020}"/>
                </a:ext>
              </a:extLst>
            </p:cNvPr>
            <p:cNvSpPr/>
            <p:nvPr/>
          </p:nvSpPr>
          <p:spPr>
            <a:xfrm>
              <a:off x="7200175" y="3421325"/>
              <a:ext cx="370575" cy="606150"/>
            </a:xfrm>
            <a:custGeom>
              <a:avLst/>
              <a:gdLst/>
              <a:ahLst/>
              <a:cxnLst/>
              <a:rect l="l" t="t" r="r" b="b"/>
              <a:pathLst>
                <a:path w="14823" h="24246" fill="none" extrusionOk="0">
                  <a:moveTo>
                    <a:pt x="11972" y="11905"/>
                  </a:moveTo>
                  <a:lnTo>
                    <a:pt x="12609" y="10597"/>
                  </a:lnTo>
                  <a:lnTo>
                    <a:pt x="13783" y="7344"/>
                  </a:lnTo>
                  <a:lnTo>
                    <a:pt x="14588" y="4024"/>
                  </a:lnTo>
                  <a:lnTo>
                    <a:pt x="14822" y="1979"/>
                  </a:lnTo>
                  <a:lnTo>
                    <a:pt x="14789" y="1006"/>
                  </a:lnTo>
                  <a:lnTo>
                    <a:pt x="14688" y="671"/>
                  </a:lnTo>
                  <a:lnTo>
                    <a:pt x="14554" y="403"/>
                  </a:lnTo>
                  <a:lnTo>
                    <a:pt x="14185" y="68"/>
                  </a:lnTo>
                  <a:lnTo>
                    <a:pt x="13783" y="0"/>
                  </a:lnTo>
                  <a:lnTo>
                    <a:pt x="13313" y="168"/>
                  </a:lnTo>
                  <a:lnTo>
                    <a:pt x="13079" y="302"/>
                  </a:lnTo>
                  <a:lnTo>
                    <a:pt x="13213" y="1107"/>
                  </a:lnTo>
                  <a:lnTo>
                    <a:pt x="13179" y="3186"/>
                  </a:lnTo>
                  <a:lnTo>
                    <a:pt x="12676" y="5735"/>
                  </a:lnTo>
                  <a:lnTo>
                    <a:pt x="11670" y="8585"/>
                  </a:lnTo>
                  <a:lnTo>
                    <a:pt x="10899" y="10128"/>
                  </a:lnTo>
                  <a:lnTo>
                    <a:pt x="10061" y="11569"/>
                  </a:lnTo>
                  <a:lnTo>
                    <a:pt x="7412" y="15057"/>
                  </a:lnTo>
                  <a:lnTo>
                    <a:pt x="2616" y="20523"/>
                  </a:lnTo>
                  <a:lnTo>
                    <a:pt x="1" y="23273"/>
                  </a:lnTo>
                  <a:lnTo>
                    <a:pt x="873" y="23843"/>
                  </a:lnTo>
                  <a:lnTo>
                    <a:pt x="1812" y="24245"/>
                  </a:lnTo>
                  <a:lnTo>
                    <a:pt x="1979" y="24212"/>
                  </a:lnTo>
                  <a:lnTo>
                    <a:pt x="2851" y="23440"/>
                  </a:lnTo>
                  <a:lnTo>
                    <a:pt x="4830" y="21261"/>
                  </a:lnTo>
                  <a:lnTo>
                    <a:pt x="8183" y="17203"/>
                  </a:lnTo>
                  <a:lnTo>
                    <a:pt x="11100" y="13280"/>
                  </a:lnTo>
                  <a:lnTo>
                    <a:pt x="11972" y="11905"/>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558;p66">
              <a:extLst>
                <a:ext uri="{FF2B5EF4-FFF2-40B4-BE49-F238E27FC236}">
                  <a16:creationId xmlns:a16="http://schemas.microsoft.com/office/drawing/2014/main" id="{E2EF4631-2F4E-4DC5-85BF-9EB622431E35}"/>
                </a:ext>
              </a:extLst>
            </p:cNvPr>
            <p:cNvSpPr/>
            <p:nvPr/>
          </p:nvSpPr>
          <p:spPr>
            <a:xfrm>
              <a:off x="6594075" y="3743250"/>
              <a:ext cx="547450" cy="473675"/>
            </a:xfrm>
            <a:custGeom>
              <a:avLst/>
              <a:gdLst/>
              <a:ahLst/>
              <a:cxnLst/>
              <a:rect l="l" t="t" r="r" b="b"/>
              <a:pathLst>
                <a:path w="21898" h="18947" extrusionOk="0">
                  <a:moveTo>
                    <a:pt x="3186" y="0"/>
                  </a:moveTo>
                  <a:lnTo>
                    <a:pt x="2079" y="906"/>
                  </a:lnTo>
                  <a:lnTo>
                    <a:pt x="704" y="2079"/>
                  </a:lnTo>
                  <a:lnTo>
                    <a:pt x="168" y="2784"/>
                  </a:lnTo>
                  <a:lnTo>
                    <a:pt x="34" y="3119"/>
                  </a:lnTo>
                  <a:lnTo>
                    <a:pt x="0" y="3421"/>
                  </a:lnTo>
                  <a:lnTo>
                    <a:pt x="134" y="4427"/>
                  </a:lnTo>
                  <a:lnTo>
                    <a:pt x="604" y="5735"/>
                  </a:lnTo>
                  <a:lnTo>
                    <a:pt x="1409" y="7311"/>
                  </a:lnTo>
                  <a:lnTo>
                    <a:pt x="2515" y="9054"/>
                  </a:lnTo>
                  <a:lnTo>
                    <a:pt x="3991" y="10899"/>
                  </a:lnTo>
                  <a:lnTo>
                    <a:pt x="5835" y="12743"/>
                  </a:lnTo>
                  <a:lnTo>
                    <a:pt x="8015" y="14520"/>
                  </a:lnTo>
                  <a:lnTo>
                    <a:pt x="9255" y="15359"/>
                  </a:lnTo>
                  <a:lnTo>
                    <a:pt x="10496" y="16163"/>
                  </a:lnTo>
                  <a:lnTo>
                    <a:pt x="12642" y="17337"/>
                  </a:lnTo>
                  <a:lnTo>
                    <a:pt x="14453" y="18175"/>
                  </a:lnTo>
                  <a:lnTo>
                    <a:pt x="15962" y="18645"/>
                  </a:lnTo>
                  <a:lnTo>
                    <a:pt x="17806" y="18947"/>
                  </a:lnTo>
                  <a:lnTo>
                    <a:pt x="19617" y="18779"/>
                  </a:lnTo>
                  <a:lnTo>
                    <a:pt x="20355" y="18611"/>
                  </a:lnTo>
                  <a:lnTo>
                    <a:pt x="20724" y="18511"/>
                  </a:lnTo>
                  <a:lnTo>
                    <a:pt x="21294" y="18175"/>
                  </a:lnTo>
                  <a:lnTo>
                    <a:pt x="21696" y="17706"/>
                  </a:lnTo>
                  <a:lnTo>
                    <a:pt x="21897" y="17136"/>
                  </a:lnTo>
                  <a:lnTo>
                    <a:pt x="21830" y="16432"/>
                  </a:lnTo>
                  <a:lnTo>
                    <a:pt x="21529" y="15694"/>
                  </a:lnTo>
                  <a:lnTo>
                    <a:pt x="20958" y="14923"/>
                  </a:lnTo>
                  <a:lnTo>
                    <a:pt x="20120" y="14151"/>
                  </a:lnTo>
                  <a:lnTo>
                    <a:pt x="19550" y="13783"/>
                  </a:lnTo>
                  <a:lnTo>
                    <a:pt x="18946" y="13380"/>
                  </a:lnTo>
                  <a:lnTo>
                    <a:pt x="17739" y="12341"/>
                  </a:lnTo>
                  <a:lnTo>
                    <a:pt x="16029" y="10429"/>
                  </a:lnTo>
                  <a:lnTo>
                    <a:pt x="14084" y="7646"/>
                  </a:lnTo>
                  <a:lnTo>
                    <a:pt x="13112" y="5735"/>
                  </a:lnTo>
                  <a:lnTo>
                    <a:pt x="12776" y="4729"/>
                  </a:lnTo>
                  <a:lnTo>
                    <a:pt x="12743" y="4360"/>
                  </a:lnTo>
                  <a:lnTo>
                    <a:pt x="12743" y="4058"/>
                  </a:lnTo>
                  <a:lnTo>
                    <a:pt x="12776" y="3756"/>
                  </a:lnTo>
                  <a:lnTo>
                    <a:pt x="12307" y="3790"/>
                  </a:lnTo>
                  <a:lnTo>
                    <a:pt x="11435" y="4091"/>
                  </a:lnTo>
                  <a:lnTo>
                    <a:pt x="11066" y="4360"/>
                  </a:lnTo>
                  <a:lnTo>
                    <a:pt x="10060" y="3488"/>
                  </a:lnTo>
                  <a:lnTo>
                    <a:pt x="8048" y="1878"/>
                  </a:lnTo>
                  <a:lnTo>
                    <a:pt x="6975" y="1107"/>
                  </a:lnTo>
                  <a:lnTo>
                    <a:pt x="6070" y="637"/>
                  </a:lnTo>
                  <a:lnTo>
                    <a:pt x="4192" y="67"/>
                  </a:lnTo>
                  <a:lnTo>
                    <a:pt x="3186" y="0"/>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559;p66">
              <a:extLst>
                <a:ext uri="{FF2B5EF4-FFF2-40B4-BE49-F238E27FC236}">
                  <a16:creationId xmlns:a16="http://schemas.microsoft.com/office/drawing/2014/main" id="{A21C3188-71EF-4D7D-9EEF-FC4849C1C14B}"/>
                </a:ext>
              </a:extLst>
            </p:cNvPr>
            <p:cNvSpPr/>
            <p:nvPr/>
          </p:nvSpPr>
          <p:spPr>
            <a:xfrm>
              <a:off x="6594075" y="3791875"/>
              <a:ext cx="547450" cy="425050"/>
            </a:xfrm>
            <a:custGeom>
              <a:avLst/>
              <a:gdLst/>
              <a:ahLst/>
              <a:cxnLst/>
              <a:rect l="l" t="t" r="r" b="b"/>
              <a:pathLst>
                <a:path w="21898" h="17002" extrusionOk="0">
                  <a:moveTo>
                    <a:pt x="906" y="0"/>
                  </a:move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560;p66">
              <a:extLst>
                <a:ext uri="{FF2B5EF4-FFF2-40B4-BE49-F238E27FC236}">
                  <a16:creationId xmlns:a16="http://schemas.microsoft.com/office/drawing/2014/main" id="{857350B2-A0FB-4BCD-8C82-B4C4B038447A}"/>
                </a:ext>
              </a:extLst>
            </p:cNvPr>
            <p:cNvSpPr/>
            <p:nvPr/>
          </p:nvSpPr>
          <p:spPr>
            <a:xfrm>
              <a:off x="6594075" y="3791875"/>
              <a:ext cx="547450" cy="425050"/>
            </a:xfrm>
            <a:custGeom>
              <a:avLst/>
              <a:gdLst/>
              <a:ahLst/>
              <a:cxnLst/>
              <a:rect l="l" t="t" r="r" b="b"/>
              <a:pathLst>
                <a:path w="21898" h="17002" extrusionOk="0">
                  <a:moveTo>
                    <a:pt x="906" y="0"/>
                  </a:move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561;p66">
              <a:extLst>
                <a:ext uri="{FF2B5EF4-FFF2-40B4-BE49-F238E27FC236}">
                  <a16:creationId xmlns:a16="http://schemas.microsoft.com/office/drawing/2014/main" id="{0639D47F-6190-4BE7-BB55-61ED4EBAE72D}"/>
                </a:ext>
              </a:extLst>
            </p:cNvPr>
            <p:cNvSpPr/>
            <p:nvPr/>
          </p:nvSpPr>
          <p:spPr>
            <a:xfrm>
              <a:off x="6594075" y="3791875"/>
              <a:ext cx="547450" cy="425050"/>
            </a:xfrm>
            <a:custGeom>
              <a:avLst/>
              <a:gdLst/>
              <a:ahLst/>
              <a:cxnLst/>
              <a:rect l="l" t="t" r="r" b="b"/>
              <a:pathLst>
                <a:path w="21898" h="17002" extrusionOk="0">
                  <a:moveTo>
                    <a:pt x="906" y="0"/>
                  </a:move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562;p66">
              <a:extLst>
                <a:ext uri="{FF2B5EF4-FFF2-40B4-BE49-F238E27FC236}">
                  <a16:creationId xmlns:a16="http://schemas.microsoft.com/office/drawing/2014/main" id="{5B270BFA-C7C2-4025-A3DB-20435389FD38}"/>
                </a:ext>
              </a:extLst>
            </p:cNvPr>
            <p:cNvSpPr/>
            <p:nvPr/>
          </p:nvSpPr>
          <p:spPr>
            <a:xfrm>
              <a:off x="6594075" y="3791875"/>
              <a:ext cx="547450" cy="425050"/>
            </a:xfrm>
            <a:custGeom>
              <a:avLst/>
              <a:gdLst/>
              <a:ahLst/>
              <a:cxnLst/>
              <a:rect l="l" t="t" r="r" b="b"/>
              <a:pathLst>
                <a:path w="21898" h="17002" fill="none" extrusionOk="0">
                  <a:moveTo>
                    <a:pt x="19550" y="11838"/>
                  </a:moveTo>
                  <a:lnTo>
                    <a:pt x="18779" y="11301"/>
                  </a:lnTo>
                  <a:lnTo>
                    <a:pt x="17370" y="10027"/>
                  </a:lnTo>
                  <a:lnTo>
                    <a:pt x="16733" y="9323"/>
                  </a:lnTo>
                  <a:lnTo>
                    <a:pt x="15023" y="8618"/>
                  </a:lnTo>
                  <a:lnTo>
                    <a:pt x="11100" y="6808"/>
                  </a:lnTo>
                  <a:lnTo>
                    <a:pt x="9155" y="5667"/>
                  </a:lnTo>
                  <a:lnTo>
                    <a:pt x="8249" y="5064"/>
                  </a:lnTo>
                  <a:lnTo>
                    <a:pt x="7210" y="3991"/>
                  </a:lnTo>
                  <a:lnTo>
                    <a:pt x="6640" y="2985"/>
                  </a:lnTo>
                  <a:lnTo>
                    <a:pt x="6036" y="1945"/>
                  </a:lnTo>
                  <a:lnTo>
                    <a:pt x="5500" y="1375"/>
                  </a:lnTo>
                  <a:lnTo>
                    <a:pt x="4997" y="939"/>
                  </a:lnTo>
                  <a:lnTo>
                    <a:pt x="3789" y="403"/>
                  </a:lnTo>
                  <a:lnTo>
                    <a:pt x="1844" y="0"/>
                  </a:lnTo>
                  <a:lnTo>
                    <a:pt x="906" y="0"/>
                  </a:lnTo>
                  <a:lnTo>
                    <a:pt x="604" y="235"/>
                  </a:lnTo>
                  <a:lnTo>
                    <a:pt x="201" y="805"/>
                  </a:lnTo>
                  <a:lnTo>
                    <a:pt x="67" y="1140"/>
                  </a:lnTo>
                  <a:lnTo>
                    <a:pt x="0" y="1476"/>
                  </a:lnTo>
                  <a:lnTo>
                    <a:pt x="134" y="2482"/>
                  </a:lnTo>
                  <a:lnTo>
                    <a:pt x="604" y="3790"/>
                  </a:lnTo>
                  <a:lnTo>
                    <a:pt x="1409" y="5366"/>
                  </a:lnTo>
                  <a:lnTo>
                    <a:pt x="2549" y="7109"/>
                  </a:lnTo>
                  <a:lnTo>
                    <a:pt x="4024" y="8920"/>
                  </a:lnTo>
                  <a:lnTo>
                    <a:pt x="5835" y="10798"/>
                  </a:lnTo>
                  <a:lnTo>
                    <a:pt x="8015" y="12575"/>
                  </a:lnTo>
                  <a:lnTo>
                    <a:pt x="9289" y="13414"/>
                  </a:lnTo>
                  <a:lnTo>
                    <a:pt x="10530" y="14185"/>
                  </a:lnTo>
                  <a:lnTo>
                    <a:pt x="12676" y="15392"/>
                  </a:lnTo>
                  <a:lnTo>
                    <a:pt x="14487" y="16230"/>
                  </a:lnTo>
                  <a:lnTo>
                    <a:pt x="15996" y="16700"/>
                  </a:lnTo>
                  <a:lnTo>
                    <a:pt x="17806" y="17002"/>
                  </a:lnTo>
                  <a:lnTo>
                    <a:pt x="19617" y="16834"/>
                  </a:lnTo>
                  <a:lnTo>
                    <a:pt x="20388" y="16666"/>
                  </a:lnTo>
                  <a:lnTo>
                    <a:pt x="20724" y="16566"/>
                  </a:lnTo>
                  <a:lnTo>
                    <a:pt x="21327" y="16230"/>
                  </a:lnTo>
                  <a:lnTo>
                    <a:pt x="21696" y="15761"/>
                  </a:lnTo>
                  <a:lnTo>
                    <a:pt x="21897" y="15191"/>
                  </a:lnTo>
                  <a:lnTo>
                    <a:pt x="21830" y="14487"/>
                  </a:lnTo>
                  <a:lnTo>
                    <a:pt x="21529" y="13749"/>
                  </a:lnTo>
                  <a:lnTo>
                    <a:pt x="20958" y="12978"/>
                  </a:lnTo>
                  <a:lnTo>
                    <a:pt x="20120" y="12206"/>
                  </a:lnTo>
                  <a:lnTo>
                    <a:pt x="19550" y="11838"/>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563;p66">
              <a:extLst>
                <a:ext uri="{FF2B5EF4-FFF2-40B4-BE49-F238E27FC236}">
                  <a16:creationId xmlns:a16="http://schemas.microsoft.com/office/drawing/2014/main" id="{DA8698CD-EC4E-43EB-BACA-624EFEF878A2}"/>
                </a:ext>
              </a:extLst>
            </p:cNvPr>
            <p:cNvSpPr/>
            <p:nvPr/>
          </p:nvSpPr>
          <p:spPr>
            <a:xfrm>
              <a:off x="6594075" y="3812825"/>
              <a:ext cx="546600" cy="404100"/>
            </a:xfrm>
            <a:custGeom>
              <a:avLst/>
              <a:gdLst/>
              <a:ahLst/>
              <a:cxnLst/>
              <a:rect l="l" t="t" r="r" b="b"/>
              <a:pathLst>
                <a:path w="21864" h="16164" extrusionOk="0">
                  <a:moveTo>
                    <a:pt x="1174" y="1"/>
                  </a:moveTo>
                  <a:lnTo>
                    <a:pt x="403" y="168"/>
                  </a:lnTo>
                  <a:lnTo>
                    <a:pt x="67" y="369"/>
                  </a:lnTo>
                  <a:lnTo>
                    <a:pt x="0" y="705"/>
                  </a:lnTo>
                  <a:lnTo>
                    <a:pt x="168" y="1711"/>
                  </a:lnTo>
                  <a:lnTo>
                    <a:pt x="671" y="3019"/>
                  </a:lnTo>
                  <a:lnTo>
                    <a:pt x="1442" y="4595"/>
                  </a:lnTo>
                  <a:lnTo>
                    <a:pt x="2582" y="6305"/>
                  </a:lnTo>
                  <a:lnTo>
                    <a:pt x="4058" y="8149"/>
                  </a:lnTo>
                  <a:lnTo>
                    <a:pt x="5868" y="9960"/>
                  </a:lnTo>
                  <a:lnTo>
                    <a:pt x="8048" y="11737"/>
                  </a:lnTo>
                  <a:lnTo>
                    <a:pt x="9289" y="12576"/>
                  </a:lnTo>
                  <a:lnTo>
                    <a:pt x="10496" y="13347"/>
                  </a:lnTo>
                  <a:lnTo>
                    <a:pt x="12642" y="14554"/>
                  </a:lnTo>
                  <a:lnTo>
                    <a:pt x="14453" y="15359"/>
                  </a:lnTo>
                  <a:lnTo>
                    <a:pt x="15962" y="15862"/>
                  </a:lnTo>
                  <a:lnTo>
                    <a:pt x="17806" y="16164"/>
                  </a:lnTo>
                  <a:lnTo>
                    <a:pt x="19617" y="15996"/>
                  </a:lnTo>
                  <a:lnTo>
                    <a:pt x="20388" y="15828"/>
                  </a:lnTo>
                  <a:lnTo>
                    <a:pt x="20858" y="15694"/>
                  </a:lnTo>
                  <a:lnTo>
                    <a:pt x="21529" y="15191"/>
                  </a:lnTo>
                  <a:lnTo>
                    <a:pt x="21864" y="14453"/>
                  </a:lnTo>
                  <a:lnTo>
                    <a:pt x="21797" y="13548"/>
                  </a:lnTo>
                  <a:lnTo>
                    <a:pt x="21596" y="13079"/>
                  </a:lnTo>
                  <a:lnTo>
                    <a:pt x="21260" y="12676"/>
                  </a:lnTo>
                  <a:lnTo>
                    <a:pt x="20489" y="12006"/>
                  </a:lnTo>
                  <a:lnTo>
                    <a:pt x="20053" y="11737"/>
                  </a:lnTo>
                  <a:lnTo>
                    <a:pt x="18946" y="11167"/>
                  </a:lnTo>
                  <a:lnTo>
                    <a:pt x="16063" y="10094"/>
                  </a:lnTo>
                  <a:lnTo>
                    <a:pt x="12810" y="8954"/>
                  </a:lnTo>
                  <a:lnTo>
                    <a:pt x="9624" y="7579"/>
                  </a:lnTo>
                  <a:lnTo>
                    <a:pt x="8216" y="6707"/>
                  </a:lnTo>
                  <a:lnTo>
                    <a:pt x="7579" y="6271"/>
                  </a:lnTo>
                  <a:lnTo>
                    <a:pt x="6640" y="5399"/>
                  </a:lnTo>
                  <a:lnTo>
                    <a:pt x="5667" y="4125"/>
                  </a:lnTo>
                  <a:lnTo>
                    <a:pt x="4862" y="2583"/>
                  </a:lnTo>
                  <a:lnTo>
                    <a:pt x="4158" y="1510"/>
                  </a:lnTo>
                  <a:lnTo>
                    <a:pt x="3454" y="839"/>
                  </a:lnTo>
                  <a:lnTo>
                    <a:pt x="2985" y="537"/>
                  </a:lnTo>
                  <a:lnTo>
                    <a:pt x="2649" y="302"/>
                  </a:lnTo>
                  <a:lnTo>
                    <a:pt x="1912" y="34"/>
                  </a:lnTo>
                  <a:lnTo>
                    <a:pt x="11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564;p66">
              <a:extLst>
                <a:ext uri="{FF2B5EF4-FFF2-40B4-BE49-F238E27FC236}">
                  <a16:creationId xmlns:a16="http://schemas.microsoft.com/office/drawing/2014/main" id="{EC40395F-0D51-42C7-AE82-B07936D80D23}"/>
                </a:ext>
              </a:extLst>
            </p:cNvPr>
            <p:cNvSpPr/>
            <p:nvPr/>
          </p:nvSpPr>
          <p:spPr>
            <a:xfrm>
              <a:off x="6594075" y="3812825"/>
              <a:ext cx="546600" cy="404100"/>
            </a:xfrm>
            <a:custGeom>
              <a:avLst/>
              <a:gdLst/>
              <a:ahLst/>
              <a:cxnLst/>
              <a:rect l="l" t="t" r="r" b="b"/>
              <a:pathLst>
                <a:path w="21864" h="16164" extrusionOk="0">
                  <a:moveTo>
                    <a:pt x="1174" y="1"/>
                  </a:moveTo>
                  <a:lnTo>
                    <a:pt x="403" y="168"/>
                  </a:lnTo>
                  <a:lnTo>
                    <a:pt x="67" y="369"/>
                  </a:lnTo>
                  <a:lnTo>
                    <a:pt x="0" y="705"/>
                  </a:lnTo>
                  <a:lnTo>
                    <a:pt x="168" y="1711"/>
                  </a:lnTo>
                  <a:lnTo>
                    <a:pt x="671" y="3019"/>
                  </a:lnTo>
                  <a:lnTo>
                    <a:pt x="1442" y="4595"/>
                  </a:lnTo>
                  <a:lnTo>
                    <a:pt x="2582" y="6305"/>
                  </a:lnTo>
                  <a:lnTo>
                    <a:pt x="4058" y="8149"/>
                  </a:lnTo>
                  <a:lnTo>
                    <a:pt x="5868" y="9960"/>
                  </a:lnTo>
                  <a:lnTo>
                    <a:pt x="8048" y="11737"/>
                  </a:lnTo>
                  <a:lnTo>
                    <a:pt x="9289" y="12576"/>
                  </a:lnTo>
                  <a:lnTo>
                    <a:pt x="10496" y="13347"/>
                  </a:lnTo>
                  <a:lnTo>
                    <a:pt x="12642" y="14554"/>
                  </a:lnTo>
                  <a:lnTo>
                    <a:pt x="14453" y="15359"/>
                  </a:lnTo>
                  <a:lnTo>
                    <a:pt x="15962" y="15862"/>
                  </a:lnTo>
                  <a:lnTo>
                    <a:pt x="17806" y="16164"/>
                  </a:lnTo>
                  <a:lnTo>
                    <a:pt x="19617" y="15996"/>
                  </a:lnTo>
                  <a:lnTo>
                    <a:pt x="20388" y="15828"/>
                  </a:lnTo>
                  <a:lnTo>
                    <a:pt x="20858" y="15694"/>
                  </a:lnTo>
                  <a:lnTo>
                    <a:pt x="21529" y="15191"/>
                  </a:lnTo>
                  <a:lnTo>
                    <a:pt x="21864" y="14453"/>
                  </a:lnTo>
                  <a:lnTo>
                    <a:pt x="21797" y="13548"/>
                  </a:lnTo>
                  <a:lnTo>
                    <a:pt x="21596" y="13079"/>
                  </a:lnTo>
                  <a:lnTo>
                    <a:pt x="21260" y="12676"/>
                  </a:lnTo>
                  <a:lnTo>
                    <a:pt x="20489" y="12006"/>
                  </a:lnTo>
                  <a:lnTo>
                    <a:pt x="20053" y="11737"/>
                  </a:lnTo>
                  <a:lnTo>
                    <a:pt x="18946" y="11167"/>
                  </a:lnTo>
                  <a:lnTo>
                    <a:pt x="16063" y="10094"/>
                  </a:lnTo>
                  <a:lnTo>
                    <a:pt x="12810" y="8954"/>
                  </a:lnTo>
                  <a:lnTo>
                    <a:pt x="9624" y="7579"/>
                  </a:lnTo>
                  <a:lnTo>
                    <a:pt x="8216" y="6707"/>
                  </a:lnTo>
                  <a:lnTo>
                    <a:pt x="7579" y="6271"/>
                  </a:lnTo>
                  <a:lnTo>
                    <a:pt x="6640" y="5399"/>
                  </a:lnTo>
                  <a:lnTo>
                    <a:pt x="5667" y="4125"/>
                  </a:lnTo>
                  <a:lnTo>
                    <a:pt x="4862" y="2583"/>
                  </a:lnTo>
                  <a:lnTo>
                    <a:pt x="4158" y="1510"/>
                  </a:lnTo>
                  <a:lnTo>
                    <a:pt x="3454" y="839"/>
                  </a:lnTo>
                  <a:lnTo>
                    <a:pt x="2985" y="537"/>
                  </a:lnTo>
                  <a:lnTo>
                    <a:pt x="2649" y="302"/>
                  </a:lnTo>
                  <a:lnTo>
                    <a:pt x="1912" y="34"/>
                  </a:lnTo>
                  <a:lnTo>
                    <a:pt x="1174" y="1"/>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565;p66">
              <a:extLst>
                <a:ext uri="{FF2B5EF4-FFF2-40B4-BE49-F238E27FC236}">
                  <a16:creationId xmlns:a16="http://schemas.microsoft.com/office/drawing/2014/main" id="{0B3F395E-FCB2-455F-A3C3-9D96C08EFDF9}"/>
                </a:ext>
              </a:extLst>
            </p:cNvPr>
            <p:cNvSpPr/>
            <p:nvPr/>
          </p:nvSpPr>
          <p:spPr>
            <a:xfrm>
              <a:off x="6594075" y="3812825"/>
              <a:ext cx="546600" cy="404100"/>
            </a:xfrm>
            <a:custGeom>
              <a:avLst/>
              <a:gdLst/>
              <a:ahLst/>
              <a:cxnLst/>
              <a:rect l="l" t="t" r="r" b="b"/>
              <a:pathLst>
                <a:path w="21864" h="16164" fill="none" extrusionOk="0">
                  <a:moveTo>
                    <a:pt x="20053" y="11737"/>
                  </a:moveTo>
                  <a:lnTo>
                    <a:pt x="18946" y="11167"/>
                  </a:lnTo>
                  <a:lnTo>
                    <a:pt x="16063" y="10094"/>
                  </a:lnTo>
                  <a:lnTo>
                    <a:pt x="12810" y="8954"/>
                  </a:lnTo>
                  <a:lnTo>
                    <a:pt x="9624" y="7579"/>
                  </a:lnTo>
                  <a:lnTo>
                    <a:pt x="8216" y="6707"/>
                  </a:lnTo>
                  <a:lnTo>
                    <a:pt x="7579" y="6271"/>
                  </a:lnTo>
                  <a:lnTo>
                    <a:pt x="6640" y="5399"/>
                  </a:lnTo>
                  <a:lnTo>
                    <a:pt x="5667" y="4125"/>
                  </a:lnTo>
                  <a:lnTo>
                    <a:pt x="4862" y="2583"/>
                  </a:lnTo>
                  <a:lnTo>
                    <a:pt x="4158" y="1510"/>
                  </a:lnTo>
                  <a:lnTo>
                    <a:pt x="3454" y="839"/>
                  </a:lnTo>
                  <a:lnTo>
                    <a:pt x="2985" y="537"/>
                  </a:lnTo>
                  <a:lnTo>
                    <a:pt x="2649" y="302"/>
                  </a:lnTo>
                  <a:lnTo>
                    <a:pt x="1912" y="34"/>
                  </a:lnTo>
                  <a:lnTo>
                    <a:pt x="1174" y="1"/>
                  </a:lnTo>
                  <a:lnTo>
                    <a:pt x="403" y="168"/>
                  </a:lnTo>
                  <a:lnTo>
                    <a:pt x="67" y="369"/>
                  </a:lnTo>
                  <a:lnTo>
                    <a:pt x="0" y="705"/>
                  </a:lnTo>
                  <a:lnTo>
                    <a:pt x="168" y="1711"/>
                  </a:lnTo>
                  <a:lnTo>
                    <a:pt x="671" y="3019"/>
                  </a:lnTo>
                  <a:lnTo>
                    <a:pt x="1442" y="4595"/>
                  </a:lnTo>
                  <a:lnTo>
                    <a:pt x="2582" y="6305"/>
                  </a:lnTo>
                  <a:lnTo>
                    <a:pt x="4058" y="8149"/>
                  </a:lnTo>
                  <a:lnTo>
                    <a:pt x="5868" y="9960"/>
                  </a:lnTo>
                  <a:lnTo>
                    <a:pt x="8048" y="11737"/>
                  </a:lnTo>
                  <a:lnTo>
                    <a:pt x="9289" y="12576"/>
                  </a:lnTo>
                  <a:lnTo>
                    <a:pt x="10496" y="13347"/>
                  </a:lnTo>
                  <a:lnTo>
                    <a:pt x="12642" y="14554"/>
                  </a:lnTo>
                  <a:lnTo>
                    <a:pt x="14453" y="15359"/>
                  </a:lnTo>
                  <a:lnTo>
                    <a:pt x="15962" y="15862"/>
                  </a:lnTo>
                  <a:lnTo>
                    <a:pt x="17806" y="16164"/>
                  </a:lnTo>
                  <a:lnTo>
                    <a:pt x="19617" y="15996"/>
                  </a:lnTo>
                  <a:lnTo>
                    <a:pt x="20388" y="15828"/>
                  </a:lnTo>
                  <a:lnTo>
                    <a:pt x="20858" y="15694"/>
                  </a:lnTo>
                  <a:lnTo>
                    <a:pt x="21529" y="15191"/>
                  </a:lnTo>
                  <a:lnTo>
                    <a:pt x="21864" y="14453"/>
                  </a:lnTo>
                  <a:lnTo>
                    <a:pt x="21797" y="13548"/>
                  </a:lnTo>
                  <a:lnTo>
                    <a:pt x="21596" y="13079"/>
                  </a:lnTo>
                  <a:lnTo>
                    <a:pt x="21260" y="12676"/>
                  </a:lnTo>
                  <a:lnTo>
                    <a:pt x="20489" y="12006"/>
                  </a:lnTo>
                  <a:lnTo>
                    <a:pt x="20053" y="11737"/>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566;p66">
              <a:extLst>
                <a:ext uri="{FF2B5EF4-FFF2-40B4-BE49-F238E27FC236}">
                  <a16:creationId xmlns:a16="http://schemas.microsoft.com/office/drawing/2014/main" id="{A284E62E-7C9A-4FAF-B40F-8989C2B4AF97}"/>
                </a:ext>
              </a:extLst>
            </p:cNvPr>
            <p:cNvSpPr/>
            <p:nvPr/>
          </p:nvSpPr>
          <p:spPr>
            <a:xfrm>
              <a:off x="5754050" y="3573900"/>
              <a:ext cx="95600" cy="192850"/>
            </a:xfrm>
            <a:custGeom>
              <a:avLst/>
              <a:gdLst/>
              <a:ahLst/>
              <a:cxnLst/>
              <a:rect l="l" t="t" r="r" b="b"/>
              <a:pathLst>
                <a:path w="3824" h="7714" extrusionOk="0">
                  <a:moveTo>
                    <a:pt x="2885" y="1"/>
                  </a:moveTo>
                  <a:lnTo>
                    <a:pt x="1711" y="939"/>
                  </a:lnTo>
                  <a:lnTo>
                    <a:pt x="1443" y="1241"/>
                  </a:lnTo>
                  <a:lnTo>
                    <a:pt x="1007" y="2549"/>
                  </a:lnTo>
                  <a:lnTo>
                    <a:pt x="1241" y="2516"/>
                  </a:lnTo>
                  <a:lnTo>
                    <a:pt x="2080" y="2884"/>
                  </a:lnTo>
                  <a:lnTo>
                    <a:pt x="2281" y="3522"/>
                  </a:lnTo>
                  <a:lnTo>
                    <a:pt x="2247" y="4159"/>
                  </a:lnTo>
                  <a:lnTo>
                    <a:pt x="2180" y="4561"/>
                  </a:lnTo>
                  <a:lnTo>
                    <a:pt x="1946" y="5299"/>
                  </a:lnTo>
                  <a:lnTo>
                    <a:pt x="1510" y="5869"/>
                  </a:lnTo>
                  <a:lnTo>
                    <a:pt x="973" y="5601"/>
                  </a:lnTo>
                  <a:lnTo>
                    <a:pt x="873" y="5433"/>
                  </a:lnTo>
                  <a:lnTo>
                    <a:pt x="1" y="6573"/>
                  </a:lnTo>
                  <a:lnTo>
                    <a:pt x="101" y="6808"/>
                  </a:lnTo>
                  <a:lnTo>
                    <a:pt x="839" y="7646"/>
                  </a:lnTo>
                  <a:lnTo>
                    <a:pt x="1443" y="7713"/>
                  </a:lnTo>
                  <a:lnTo>
                    <a:pt x="1912" y="7512"/>
                  </a:lnTo>
                  <a:lnTo>
                    <a:pt x="2180" y="7277"/>
                  </a:lnTo>
                  <a:lnTo>
                    <a:pt x="2415" y="7043"/>
                  </a:lnTo>
                  <a:lnTo>
                    <a:pt x="2885" y="6372"/>
                  </a:lnTo>
                  <a:lnTo>
                    <a:pt x="3388" y="5131"/>
                  </a:lnTo>
                  <a:lnTo>
                    <a:pt x="3756" y="3253"/>
                  </a:lnTo>
                  <a:lnTo>
                    <a:pt x="3823" y="1442"/>
                  </a:lnTo>
                  <a:lnTo>
                    <a:pt x="3756" y="671"/>
                  </a:lnTo>
                  <a:lnTo>
                    <a:pt x="3689" y="369"/>
                  </a:lnTo>
                  <a:lnTo>
                    <a:pt x="3421" y="34"/>
                  </a:lnTo>
                  <a:lnTo>
                    <a:pt x="2885"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67;p66">
              <a:extLst>
                <a:ext uri="{FF2B5EF4-FFF2-40B4-BE49-F238E27FC236}">
                  <a16:creationId xmlns:a16="http://schemas.microsoft.com/office/drawing/2014/main" id="{1075DD2B-52E6-44D1-B2F3-0CD3951BDC11}"/>
                </a:ext>
              </a:extLst>
            </p:cNvPr>
            <p:cNvSpPr/>
            <p:nvPr/>
          </p:nvSpPr>
          <p:spPr>
            <a:xfrm>
              <a:off x="5541950" y="3563000"/>
              <a:ext cx="263275" cy="287575"/>
            </a:xfrm>
            <a:custGeom>
              <a:avLst/>
              <a:gdLst/>
              <a:ahLst/>
              <a:cxnLst/>
              <a:rect l="l" t="t" r="r" b="b"/>
              <a:pathLst>
                <a:path w="10531" h="11503" extrusionOk="0">
                  <a:moveTo>
                    <a:pt x="34" y="1"/>
                  </a:moveTo>
                  <a:lnTo>
                    <a:pt x="1" y="1141"/>
                  </a:lnTo>
                  <a:lnTo>
                    <a:pt x="235" y="5701"/>
                  </a:lnTo>
                  <a:lnTo>
                    <a:pt x="537" y="7546"/>
                  </a:lnTo>
                  <a:lnTo>
                    <a:pt x="1007" y="9222"/>
                  </a:lnTo>
                  <a:lnTo>
                    <a:pt x="1677" y="10497"/>
                  </a:lnTo>
                  <a:lnTo>
                    <a:pt x="2147" y="10899"/>
                  </a:lnTo>
                  <a:lnTo>
                    <a:pt x="2650" y="11201"/>
                  </a:lnTo>
                  <a:lnTo>
                    <a:pt x="4327" y="11503"/>
                  </a:lnTo>
                  <a:lnTo>
                    <a:pt x="6204" y="11503"/>
                  </a:lnTo>
                  <a:lnTo>
                    <a:pt x="7848" y="11201"/>
                  </a:lnTo>
                  <a:lnTo>
                    <a:pt x="8384" y="10899"/>
                  </a:lnTo>
                  <a:lnTo>
                    <a:pt x="8854" y="10497"/>
                  </a:lnTo>
                  <a:lnTo>
                    <a:pt x="9524" y="9222"/>
                  </a:lnTo>
                  <a:lnTo>
                    <a:pt x="9994" y="7546"/>
                  </a:lnTo>
                  <a:lnTo>
                    <a:pt x="10295" y="5701"/>
                  </a:lnTo>
                  <a:lnTo>
                    <a:pt x="10530" y="1141"/>
                  </a:lnTo>
                  <a:lnTo>
                    <a:pt x="10463" y="1"/>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568;p66">
              <a:extLst>
                <a:ext uri="{FF2B5EF4-FFF2-40B4-BE49-F238E27FC236}">
                  <a16:creationId xmlns:a16="http://schemas.microsoft.com/office/drawing/2014/main" id="{8682F51D-9B06-4D8D-B825-37347B51ECE6}"/>
                </a:ext>
              </a:extLst>
            </p:cNvPr>
            <p:cNvSpPr/>
            <p:nvPr/>
          </p:nvSpPr>
          <p:spPr>
            <a:xfrm>
              <a:off x="5571300" y="3235225"/>
              <a:ext cx="26850" cy="284200"/>
            </a:xfrm>
            <a:custGeom>
              <a:avLst/>
              <a:gdLst/>
              <a:ahLst/>
              <a:cxnLst/>
              <a:rect l="l" t="t" r="r" b="b"/>
              <a:pathLst>
                <a:path w="1074" h="11368" fill="none" extrusionOk="0">
                  <a:moveTo>
                    <a:pt x="0" y="11368"/>
                  </a:moveTo>
                  <a:lnTo>
                    <a:pt x="34" y="10965"/>
                  </a:lnTo>
                  <a:lnTo>
                    <a:pt x="336" y="10429"/>
                  </a:lnTo>
                  <a:lnTo>
                    <a:pt x="738" y="9993"/>
                  </a:lnTo>
                  <a:lnTo>
                    <a:pt x="1040" y="9490"/>
                  </a:lnTo>
                  <a:lnTo>
                    <a:pt x="1073" y="9088"/>
                  </a:lnTo>
                  <a:lnTo>
                    <a:pt x="1040" y="8685"/>
                  </a:lnTo>
                  <a:lnTo>
                    <a:pt x="738" y="8149"/>
                  </a:lnTo>
                  <a:lnTo>
                    <a:pt x="336" y="7746"/>
                  </a:lnTo>
                  <a:lnTo>
                    <a:pt x="34" y="7210"/>
                  </a:lnTo>
                  <a:lnTo>
                    <a:pt x="0" y="6807"/>
                  </a:lnTo>
                  <a:lnTo>
                    <a:pt x="34" y="6438"/>
                  </a:lnTo>
                  <a:lnTo>
                    <a:pt x="336" y="5902"/>
                  </a:lnTo>
                  <a:lnTo>
                    <a:pt x="738" y="5466"/>
                  </a:lnTo>
                  <a:lnTo>
                    <a:pt x="1040" y="4929"/>
                  </a:lnTo>
                  <a:lnTo>
                    <a:pt x="1073" y="4527"/>
                  </a:lnTo>
                  <a:lnTo>
                    <a:pt x="1040" y="4158"/>
                  </a:lnTo>
                  <a:lnTo>
                    <a:pt x="738" y="3622"/>
                  </a:lnTo>
                  <a:lnTo>
                    <a:pt x="336" y="3186"/>
                  </a:lnTo>
                  <a:lnTo>
                    <a:pt x="34" y="2649"/>
                  </a:lnTo>
                  <a:lnTo>
                    <a:pt x="0" y="2280"/>
                  </a:lnTo>
                  <a:lnTo>
                    <a:pt x="34" y="1878"/>
                  </a:lnTo>
                  <a:lnTo>
                    <a:pt x="336" y="1341"/>
                  </a:lnTo>
                  <a:lnTo>
                    <a:pt x="738" y="939"/>
                  </a:lnTo>
                  <a:lnTo>
                    <a:pt x="1040" y="402"/>
                  </a:lnTo>
                  <a:lnTo>
                    <a:pt x="1073"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569;p66">
              <a:extLst>
                <a:ext uri="{FF2B5EF4-FFF2-40B4-BE49-F238E27FC236}">
                  <a16:creationId xmlns:a16="http://schemas.microsoft.com/office/drawing/2014/main" id="{53081E23-7981-4D77-99CE-3BC9252EA4F6}"/>
                </a:ext>
              </a:extLst>
            </p:cNvPr>
            <p:cNvSpPr/>
            <p:nvPr/>
          </p:nvSpPr>
          <p:spPr>
            <a:xfrm>
              <a:off x="5661850" y="3303125"/>
              <a:ext cx="26000" cy="216300"/>
            </a:xfrm>
            <a:custGeom>
              <a:avLst/>
              <a:gdLst/>
              <a:ahLst/>
              <a:cxnLst/>
              <a:rect l="l" t="t" r="r" b="b"/>
              <a:pathLst>
                <a:path w="1040" h="8652" fill="none" extrusionOk="0">
                  <a:moveTo>
                    <a:pt x="0" y="8652"/>
                  </a:moveTo>
                  <a:lnTo>
                    <a:pt x="0" y="8350"/>
                  </a:lnTo>
                  <a:lnTo>
                    <a:pt x="302" y="7948"/>
                  </a:lnTo>
                  <a:lnTo>
                    <a:pt x="704" y="7612"/>
                  </a:lnTo>
                  <a:lnTo>
                    <a:pt x="1006" y="7210"/>
                  </a:lnTo>
                  <a:lnTo>
                    <a:pt x="1040" y="6908"/>
                  </a:lnTo>
                  <a:lnTo>
                    <a:pt x="1006" y="6606"/>
                  </a:lnTo>
                  <a:lnTo>
                    <a:pt x="704" y="6204"/>
                  </a:lnTo>
                  <a:lnTo>
                    <a:pt x="302" y="5869"/>
                  </a:lnTo>
                  <a:lnTo>
                    <a:pt x="0" y="5500"/>
                  </a:lnTo>
                  <a:lnTo>
                    <a:pt x="0" y="5198"/>
                  </a:lnTo>
                  <a:lnTo>
                    <a:pt x="0" y="4896"/>
                  </a:lnTo>
                  <a:lnTo>
                    <a:pt x="302" y="4494"/>
                  </a:lnTo>
                  <a:lnTo>
                    <a:pt x="704" y="4158"/>
                  </a:lnTo>
                  <a:lnTo>
                    <a:pt x="1006" y="3756"/>
                  </a:lnTo>
                  <a:lnTo>
                    <a:pt x="1040" y="3454"/>
                  </a:lnTo>
                  <a:lnTo>
                    <a:pt x="1006" y="3186"/>
                  </a:lnTo>
                  <a:lnTo>
                    <a:pt x="704" y="2750"/>
                  </a:lnTo>
                  <a:lnTo>
                    <a:pt x="302" y="2448"/>
                  </a:lnTo>
                  <a:lnTo>
                    <a:pt x="0" y="2046"/>
                  </a:lnTo>
                  <a:lnTo>
                    <a:pt x="0" y="1744"/>
                  </a:lnTo>
                  <a:lnTo>
                    <a:pt x="0" y="1442"/>
                  </a:lnTo>
                  <a:lnTo>
                    <a:pt x="302" y="1040"/>
                  </a:lnTo>
                  <a:lnTo>
                    <a:pt x="704" y="704"/>
                  </a:lnTo>
                  <a:lnTo>
                    <a:pt x="1006" y="302"/>
                  </a:lnTo>
                  <a:lnTo>
                    <a:pt x="1040"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70;p66">
              <a:extLst>
                <a:ext uri="{FF2B5EF4-FFF2-40B4-BE49-F238E27FC236}">
                  <a16:creationId xmlns:a16="http://schemas.microsoft.com/office/drawing/2014/main" id="{010DA0DA-758D-4244-AEF6-83A98F176AD9}"/>
                </a:ext>
              </a:extLst>
            </p:cNvPr>
            <p:cNvSpPr/>
            <p:nvPr/>
          </p:nvSpPr>
          <p:spPr>
            <a:xfrm>
              <a:off x="5760750" y="3235225"/>
              <a:ext cx="26025" cy="284200"/>
            </a:xfrm>
            <a:custGeom>
              <a:avLst/>
              <a:gdLst/>
              <a:ahLst/>
              <a:cxnLst/>
              <a:rect l="l" t="t" r="r" b="b"/>
              <a:pathLst>
                <a:path w="1041" h="11368" fill="none" extrusionOk="0">
                  <a:moveTo>
                    <a:pt x="1" y="11368"/>
                  </a:moveTo>
                  <a:lnTo>
                    <a:pt x="34" y="10965"/>
                  </a:lnTo>
                  <a:lnTo>
                    <a:pt x="303" y="10429"/>
                  </a:lnTo>
                  <a:lnTo>
                    <a:pt x="705" y="9993"/>
                  </a:lnTo>
                  <a:lnTo>
                    <a:pt x="1007" y="9490"/>
                  </a:lnTo>
                  <a:lnTo>
                    <a:pt x="1040" y="9088"/>
                  </a:lnTo>
                  <a:lnTo>
                    <a:pt x="1007" y="8685"/>
                  </a:lnTo>
                  <a:lnTo>
                    <a:pt x="705" y="8149"/>
                  </a:lnTo>
                  <a:lnTo>
                    <a:pt x="303" y="7746"/>
                  </a:lnTo>
                  <a:lnTo>
                    <a:pt x="34" y="7210"/>
                  </a:lnTo>
                  <a:lnTo>
                    <a:pt x="1" y="6807"/>
                  </a:lnTo>
                  <a:lnTo>
                    <a:pt x="34" y="6438"/>
                  </a:lnTo>
                  <a:lnTo>
                    <a:pt x="303" y="5902"/>
                  </a:lnTo>
                  <a:lnTo>
                    <a:pt x="705" y="5466"/>
                  </a:lnTo>
                  <a:lnTo>
                    <a:pt x="1007" y="4929"/>
                  </a:lnTo>
                  <a:lnTo>
                    <a:pt x="1040" y="4527"/>
                  </a:lnTo>
                  <a:lnTo>
                    <a:pt x="1007" y="4158"/>
                  </a:lnTo>
                  <a:lnTo>
                    <a:pt x="705" y="3622"/>
                  </a:lnTo>
                  <a:lnTo>
                    <a:pt x="303" y="3186"/>
                  </a:lnTo>
                  <a:lnTo>
                    <a:pt x="34" y="2649"/>
                  </a:lnTo>
                  <a:lnTo>
                    <a:pt x="1" y="2280"/>
                  </a:lnTo>
                  <a:lnTo>
                    <a:pt x="34" y="1878"/>
                  </a:lnTo>
                  <a:lnTo>
                    <a:pt x="303" y="1341"/>
                  </a:lnTo>
                  <a:lnTo>
                    <a:pt x="705" y="939"/>
                  </a:lnTo>
                  <a:lnTo>
                    <a:pt x="1007" y="402"/>
                  </a:lnTo>
                  <a:lnTo>
                    <a:pt x="1040"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71;p66">
              <a:extLst>
                <a:ext uri="{FF2B5EF4-FFF2-40B4-BE49-F238E27FC236}">
                  <a16:creationId xmlns:a16="http://schemas.microsoft.com/office/drawing/2014/main" id="{F0534306-5969-40F1-A2A0-E366D5031F0C}"/>
                </a:ext>
              </a:extLst>
            </p:cNvPr>
            <p:cNvSpPr/>
            <p:nvPr/>
          </p:nvSpPr>
          <p:spPr>
            <a:xfrm>
              <a:off x="5542800" y="3551275"/>
              <a:ext cx="260750" cy="23500"/>
            </a:xfrm>
            <a:custGeom>
              <a:avLst/>
              <a:gdLst/>
              <a:ahLst/>
              <a:cxnLst/>
              <a:rect l="l" t="t" r="r" b="b"/>
              <a:pathLst>
                <a:path w="10430" h="940" extrusionOk="0">
                  <a:moveTo>
                    <a:pt x="5231" y="0"/>
                  </a:moveTo>
                  <a:lnTo>
                    <a:pt x="3119" y="34"/>
                  </a:lnTo>
                  <a:lnTo>
                    <a:pt x="872" y="201"/>
                  </a:lnTo>
                  <a:lnTo>
                    <a:pt x="101" y="369"/>
                  </a:lnTo>
                  <a:lnTo>
                    <a:pt x="0" y="470"/>
                  </a:lnTo>
                  <a:lnTo>
                    <a:pt x="101" y="570"/>
                  </a:lnTo>
                  <a:lnTo>
                    <a:pt x="872" y="738"/>
                  </a:lnTo>
                  <a:lnTo>
                    <a:pt x="3119" y="939"/>
                  </a:lnTo>
                  <a:lnTo>
                    <a:pt x="7311" y="939"/>
                  </a:lnTo>
                  <a:lnTo>
                    <a:pt x="9557" y="738"/>
                  </a:lnTo>
                  <a:lnTo>
                    <a:pt x="10362" y="570"/>
                  </a:lnTo>
                  <a:lnTo>
                    <a:pt x="10429" y="470"/>
                  </a:lnTo>
                  <a:lnTo>
                    <a:pt x="10362" y="369"/>
                  </a:lnTo>
                  <a:lnTo>
                    <a:pt x="9557" y="201"/>
                  </a:lnTo>
                  <a:lnTo>
                    <a:pt x="7311" y="34"/>
                  </a:lnTo>
                  <a:lnTo>
                    <a:pt x="5231"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72;p66">
              <a:extLst>
                <a:ext uri="{FF2B5EF4-FFF2-40B4-BE49-F238E27FC236}">
                  <a16:creationId xmlns:a16="http://schemas.microsoft.com/office/drawing/2014/main" id="{7929E3AB-CEE3-4271-88FE-A31F00487C2A}"/>
                </a:ext>
              </a:extLst>
            </p:cNvPr>
            <p:cNvSpPr/>
            <p:nvPr/>
          </p:nvSpPr>
          <p:spPr>
            <a:xfrm>
              <a:off x="6044125" y="1938300"/>
              <a:ext cx="184450" cy="474525"/>
            </a:xfrm>
            <a:custGeom>
              <a:avLst/>
              <a:gdLst/>
              <a:ahLst/>
              <a:cxnLst/>
              <a:rect l="l" t="t" r="r" b="b"/>
              <a:pathLst>
                <a:path w="7378" h="18981" extrusionOk="0">
                  <a:moveTo>
                    <a:pt x="235" y="1"/>
                  </a:moveTo>
                  <a:lnTo>
                    <a:pt x="67" y="34"/>
                  </a:lnTo>
                  <a:lnTo>
                    <a:pt x="0" y="135"/>
                  </a:lnTo>
                  <a:lnTo>
                    <a:pt x="235" y="2784"/>
                  </a:lnTo>
                  <a:lnTo>
                    <a:pt x="704" y="7110"/>
                  </a:lnTo>
                  <a:lnTo>
                    <a:pt x="872" y="8753"/>
                  </a:lnTo>
                  <a:lnTo>
                    <a:pt x="1476" y="13582"/>
                  </a:lnTo>
                  <a:lnTo>
                    <a:pt x="1845" y="15158"/>
                  </a:lnTo>
                  <a:lnTo>
                    <a:pt x="2113" y="15795"/>
                  </a:lnTo>
                  <a:lnTo>
                    <a:pt x="3052" y="17204"/>
                  </a:lnTo>
                  <a:lnTo>
                    <a:pt x="4158" y="18444"/>
                  </a:lnTo>
                  <a:lnTo>
                    <a:pt x="4863" y="18914"/>
                  </a:lnTo>
                  <a:lnTo>
                    <a:pt x="5131" y="18981"/>
                  </a:lnTo>
                  <a:lnTo>
                    <a:pt x="5198" y="18880"/>
                  </a:lnTo>
                  <a:lnTo>
                    <a:pt x="5533" y="17941"/>
                  </a:lnTo>
                  <a:lnTo>
                    <a:pt x="6204" y="14689"/>
                  </a:lnTo>
                  <a:lnTo>
                    <a:pt x="6372" y="12375"/>
                  </a:lnTo>
                  <a:lnTo>
                    <a:pt x="6237" y="11335"/>
                  </a:lnTo>
                  <a:lnTo>
                    <a:pt x="5902" y="9457"/>
                  </a:lnTo>
                  <a:lnTo>
                    <a:pt x="5701" y="7211"/>
                  </a:lnTo>
                  <a:lnTo>
                    <a:pt x="5768" y="6171"/>
                  </a:lnTo>
                  <a:lnTo>
                    <a:pt x="5869" y="5903"/>
                  </a:lnTo>
                  <a:lnTo>
                    <a:pt x="6237" y="5400"/>
                  </a:lnTo>
                  <a:lnTo>
                    <a:pt x="7210" y="4595"/>
                  </a:lnTo>
                  <a:lnTo>
                    <a:pt x="7378" y="4494"/>
                  </a:lnTo>
                  <a:lnTo>
                    <a:pt x="5366" y="3421"/>
                  </a:lnTo>
                  <a:lnTo>
                    <a:pt x="3421" y="2214"/>
                  </a:lnTo>
                  <a:lnTo>
                    <a:pt x="2113" y="1275"/>
                  </a:lnTo>
                  <a:lnTo>
                    <a:pt x="704" y="2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73;p66">
              <a:extLst>
                <a:ext uri="{FF2B5EF4-FFF2-40B4-BE49-F238E27FC236}">
                  <a16:creationId xmlns:a16="http://schemas.microsoft.com/office/drawing/2014/main" id="{0DCE3320-A2B7-4032-BCC0-D927934AAE9E}"/>
                </a:ext>
              </a:extLst>
            </p:cNvPr>
            <p:cNvSpPr/>
            <p:nvPr/>
          </p:nvSpPr>
          <p:spPr>
            <a:xfrm>
              <a:off x="6044125" y="1938300"/>
              <a:ext cx="184450" cy="474525"/>
            </a:xfrm>
            <a:custGeom>
              <a:avLst/>
              <a:gdLst/>
              <a:ahLst/>
              <a:cxnLst/>
              <a:rect l="l" t="t" r="r" b="b"/>
              <a:pathLst>
                <a:path w="7378" h="18981" fill="none" extrusionOk="0">
                  <a:moveTo>
                    <a:pt x="0" y="135"/>
                  </a:moveTo>
                  <a:lnTo>
                    <a:pt x="235" y="2784"/>
                  </a:lnTo>
                  <a:lnTo>
                    <a:pt x="704" y="7110"/>
                  </a:lnTo>
                  <a:lnTo>
                    <a:pt x="872" y="8753"/>
                  </a:lnTo>
                  <a:lnTo>
                    <a:pt x="1476" y="13582"/>
                  </a:lnTo>
                  <a:lnTo>
                    <a:pt x="1845" y="15158"/>
                  </a:lnTo>
                  <a:lnTo>
                    <a:pt x="2113" y="15795"/>
                  </a:lnTo>
                  <a:lnTo>
                    <a:pt x="3052" y="17204"/>
                  </a:lnTo>
                  <a:lnTo>
                    <a:pt x="4158" y="18444"/>
                  </a:lnTo>
                  <a:lnTo>
                    <a:pt x="4863" y="18914"/>
                  </a:lnTo>
                  <a:lnTo>
                    <a:pt x="5131" y="18981"/>
                  </a:lnTo>
                  <a:lnTo>
                    <a:pt x="5198" y="18880"/>
                  </a:lnTo>
                  <a:lnTo>
                    <a:pt x="5533" y="17941"/>
                  </a:lnTo>
                  <a:lnTo>
                    <a:pt x="6204" y="14689"/>
                  </a:lnTo>
                  <a:lnTo>
                    <a:pt x="6372" y="12375"/>
                  </a:lnTo>
                  <a:lnTo>
                    <a:pt x="6237" y="11335"/>
                  </a:lnTo>
                  <a:lnTo>
                    <a:pt x="5902" y="9457"/>
                  </a:lnTo>
                  <a:lnTo>
                    <a:pt x="5701" y="7211"/>
                  </a:lnTo>
                  <a:lnTo>
                    <a:pt x="5768" y="6171"/>
                  </a:lnTo>
                  <a:lnTo>
                    <a:pt x="5869" y="5903"/>
                  </a:lnTo>
                  <a:lnTo>
                    <a:pt x="6237" y="5400"/>
                  </a:lnTo>
                  <a:lnTo>
                    <a:pt x="7210" y="4595"/>
                  </a:lnTo>
                  <a:lnTo>
                    <a:pt x="7378" y="4494"/>
                  </a:lnTo>
                  <a:lnTo>
                    <a:pt x="5366" y="3421"/>
                  </a:lnTo>
                  <a:lnTo>
                    <a:pt x="3421" y="2214"/>
                  </a:lnTo>
                  <a:lnTo>
                    <a:pt x="2113" y="1275"/>
                  </a:lnTo>
                  <a:lnTo>
                    <a:pt x="704" y="202"/>
                  </a:lnTo>
                  <a:lnTo>
                    <a:pt x="235" y="1"/>
                  </a:lnTo>
                  <a:lnTo>
                    <a:pt x="67" y="34"/>
                  </a:lnTo>
                  <a:lnTo>
                    <a:pt x="0" y="135"/>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74;p66">
              <a:extLst>
                <a:ext uri="{FF2B5EF4-FFF2-40B4-BE49-F238E27FC236}">
                  <a16:creationId xmlns:a16="http://schemas.microsoft.com/office/drawing/2014/main" id="{71FAF4D2-4B06-42E7-8922-4729797D50CC}"/>
                </a:ext>
              </a:extLst>
            </p:cNvPr>
            <p:cNvSpPr/>
            <p:nvPr/>
          </p:nvSpPr>
          <p:spPr>
            <a:xfrm>
              <a:off x="5982075" y="1638200"/>
              <a:ext cx="352975" cy="424200"/>
            </a:xfrm>
            <a:custGeom>
              <a:avLst/>
              <a:gdLst/>
              <a:ahLst/>
              <a:cxnLst/>
              <a:rect l="l" t="t" r="r" b="b"/>
              <a:pathLst>
                <a:path w="14119" h="16968" extrusionOk="0">
                  <a:moveTo>
                    <a:pt x="6473" y="0"/>
                  </a:moveTo>
                  <a:lnTo>
                    <a:pt x="4394" y="503"/>
                  </a:lnTo>
                  <a:lnTo>
                    <a:pt x="2247" y="1509"/>
                  </a:lnTo>
                  <a:lnTo>
                    <a:pt x="1007" y="2481"/>
                  </a:lnTo>
                  <a:lnTo>
                    <a:pt x="437" y="3219"/>
                  </a:lnTo>
                  <a:lnTo>
                    <a:pt x="269" y="3588"/>
                  </a:lnTo>
                  <a:lnTo>
                    <a:pt x="34" y="4393"/>
                  </a:lnTo>
                  <a:lnTo>
                    <a:pt x="1" y="6137"/>
                  </a:lnTo>
                  <a:lnTo>
                    <a:pt x="504" y="8786"/>
                  </a:lnTo>
                  <a:lnTo>
                    <a:pt x="1007" y="10228"/>
                  </a:lnTo>
                  <a:lnTo>
                    <a:pt x="1241" y="10932"/>
                  </a:lnTo>
                  <a:lnTo>
                    <a:pt x="1912" y="12273"/>
                  </a:lnTo>
                  <a:lnTo>
                    <a:pt x="2281" y="12910"/>
                  </a:lnTo>
                  <a:lnTo>
                    <a:pt x="2683" y="13212"/>
                  </a:lnTo>
                  <a:lnTo>
                    <a:pt x="4897" y="14855"/>
                  </a:lnTo>
                  <a:lnTo>
                    <a:pt x="6741" y="15962"/>
                  </a:lnTo>
                  <a:lnTo>
                    <a:pt x="7613" y="16331"/>
                  </a:lnTo>
                  <a:lnTo>
                    <a:pt x="8518" y="16666"/>
                  </a:lnTo>
                  <a:lnTo>
                    <a:pt x="10530" y="16968"/>
                  </a:lnTo>
                  <a:lnTo>
                    <a:pt x="12375" y="16901"/>
                  </a:lnTo>
                  <a:lnTo>
                    <a:pt x="13414" y="16565"/>
                  </a:lnTo>
                  <a:lnTo>
                    <a:pt x="13884" y="16230"/>
                  </a:lnTo>
                  <a:lnTo>
                    <a:pt x="13984" y="15995"/>
                  </a:lnTo>
                  <a:lnTo>
                    <a:pt x="14085" y="15727"/>
                  </a:lnTo>
                  <a:lnTo>
                    <a:pt x="14118" y="14587"/>
                  </a:lnTo>
                  <a:lnTo>
                    <a:pt x="13884" y="11971"/>
                  </a:lnTo>
                  <a:lnTo>
                    <a:pt x="13246" y="7713"/>
                  </a:lnTo>
                  <a:lnTo>
                    <a:pt x="12375" y="3923"/>
                  </a:lnTo>
                  <a:lnTo>
                    <a:pt x="11939" y="2783"/>
                  </a:lnTo>
                  <a:lnTo>
                    <a:pt x="11469" y="1911"/>
                  </a:lnTo>
                  <a:lnTo>
                    <a:pt x="10497" y="838"/>
                  </a:lnTo>
                  <a:lnTo>
                    <a:pt x="9424" y="302"/>
                  </a:lnTo>
                  <a:lnTo>
                    <a:pt x="8116" y="101"/>
                  </a:lnTo>
                  <a:lnTo>
                    <a:pt x="7345" y="34"/>
                  </a:lnTo>
                  <a:lnTo>
                    <a:pt x="6473" y="0"/>
                  </a:ln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75;p66">
              <a:extLst>
                <a:ext uri="{FF2B5EF4-FFF2-40B4-BE49-F238E27FC236}">
                  <a16:creationId xmlns:a16="http://schemas.microsoft.com/office/drawing/2014/main" id="{51FEFF65-C486-47D0-9BE5-3E4C4DA1D421}"/>
                </a:ext>
              </a:extLst>
            </p:cNvPr>
            <p:cNvSpPr/>
            <p:nvPr/>
          </p:nvSpPr>
          <p:spPr>
            <a:xfrm>
              <a:off x="5982075" y="1638200"/>
              <a:ext cx="352975" cy="424200"/>
            </a:xfrm>
            <a:custGeom>
              <a:avLst/>
              <a:gdLst/>
              <a:ahLst/>
              <a:cxnLst/>
              <a:rect l="l" t="t" r="r" b="b"/>
              <a:pathLst>
                <a:path w="14119" h="16968" fill="none" extrusionOk="0">
                  <a:moveTo>
                    <a:pt x="2281" y="12910"/>
                  </a:moveTo>
                  <a:lnTo>
                    <a:pt x="2683" y="13212"/>
                  </a:lnTo>
                  <a:lnTo>
                    <a:pt x="4897" y="14855"/>
                  </a:lnTo>
                  <a:lnTo>
                    <a:pt x="6741" y="15962"/>
                  </a:lnTo>
                  <a:lnTo>
                    <a:pt x="7613" y="16331"/>
                  </a:lnTo>
                  <a:lnTo>
                    <a:pt x="8518" y="16666"/>
                  </a:lnTo>
                  <a:lnTo>
                    <a:pt x="10530" y="16968"/>
                  </a:lnTo>
                  <a:lnTo>
                    <a:pt x="12375" y="16901"/>
                  </a:lnTo>
                  <a:lnTo>
                    <a:pt x="13414" y="16565"/>
                  </a:lnTo>
                  <a:lnTo>
                    <a:pt x="13884" y="16230"/>
                  </a:lnTo>
                  <a:lnTo>
                    <a:pt x="13984" y="15995"/>
                  </a:lnTo>
                  <a:lnTo>
                    <a:pt x="14085" y="15727"/>
                  </a:lnTo>
                  <a:lnTo>
                    <a:pt x="14118" y="14587"/>
                  </a:lnTo>
                  <a:lnTo>
                    <a:pt x="13884" y="11971"/>
                  </a:lnTo>
                  <a:lnTo>
                    <a:pt x="13246" y="7713"/>
                  </a:lnTo>
                  <a:lnTo>
                    <a:pt x="12375" y="3923"/>
                  </a:lnTo>
                  <a:lnTo>
                    <a:pt x="11939" y="2783"/>
                  </a:lnTo>
                  <a:lnTo>
                    <a:pt x="11469" y="1911"/>
                  </a:lnTo>
                  <a:lnTo>
                    <a:pt x="10497" y="838"/>
                  </a:lnTo>
                  <a:lnTo>
                    <a:pt x="9424" y="302"/>
                  </a:lnTo>
                  <a:lnTo>
                    <a:pt x="8116" y="101"/>
                  </a:lnTo>
                  <a:lnTo>
                    <a:pt x="7345" y="34"/>
                  </a:lnTo>
                  <a:lnTo>
                    <a:pt x="6473" y="0"/>
                  </a:lnTo>
                  <a:lnTo>
                    <a:pt x="4394" y="503"/>
                  </a:lnTo>
                  <a:lnTo>
                    <a:pt x="2247" y="1509"/>
                  </a:lnTo>
                  <a:lnTo>
                    <a:pt x="1007" y="2481"/>
                  </a:lnTo>
                  <a:lnTo>
                    <a:pt x="437" y="3219"/>
                  </a:lnTo>
                  <a:lnTo>
                    <a:pt x="269" y="3588"/>
                  </a:lnTo>
                  <a:lnTo>
                    <a:pt x="34" y="4393"/>
                  </a:lnTo>
                  <a:lnTo>
                    <a:pt x="1" y="6137"/>
                  </a:lnTo>
                  <a:lnTo>
                    <a:pt x="504" y="8786"/>
                  </a:lnTo>
                  <a:lnTo>
                    <a:pt x="1007" y="10228"/>
                  </a:lnTo>
                  <a:lnTo>
                    <a:pt x="1241" y="10932"/>
                  </a:lnTo>
                  <a:lnTo>
                    <a:pt x="1912" y="12273"/>
                  </a:lnTo>
                  <a:lnTo>
                    <a:pt x="2281" y="1291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76;p66">
              <a:extLst>
                <a:ext uri="{FF2B5EF4-FFF2-40B4-BE49-F238E27FC236}">
                  <a16:creationId xmlns:a16="http://schemas.microsoft.com/office/drawing/2014/main" id="{DEC673D1-D93F-45DB-9CD8-9F8191ECBF7F}"/>
                </a:ext>
              </a:extLst>
            </p:cNvPr>
            <p:cNvSpPr/>
            <p:nvPr/>
          </p:nvSpPr>
          <p:spPr>
            <a:xfrm>
              <a:off x="6197525" y="1753050"/>
              <a:ext cx="88050" cy="109000"/>
            </a:xfrm>
            <a:custGeom>
              <a:avLst/>
              <a:gdLst/>
              <a:ahLst/>
              <a:cxnLst/>
              <a:rect l="l" t="t" r="r" b="b"/>
              <a:pathLst>
                <a:path w="3522" h="4360" fill="none" extrusionOk="0">
                  <a:moveTo>
                    <a:pt x="3522" y="2113"/>
                  </a:moveTo>
                  <a:lnTo>
                    <a:pt x="3522" y="2549"/>
                  </a:lnTo>
                  <a:lnTo>
                    <a:pt x="3287" y="3353"/>
                  </a:lnTo>
                  <a:lnTo>
                    <a:pt x="2818" y="3957"/>
                  </a:lnTo>
                  <a:lnTo>
                    <a:pt x="2214" y="4292"/>
                  </a:lnTo>
                  <a:lnTo>
                    <a:pt x="1845" y="4359"/>
                  </a:lnTo>
                  <a:lnTo>
                    <a:pt x="1510" y="4326"/>
                  </a:lnTo>
                  <a:lnTo>
                    <a:pt x="839" y="4024"/>
                  </a:lnTo>
                  <a:lnTo>
                    <a:pt x="336" y="3454"/>
                  </a:lnTo>
                  <a:lnTo>
                    <a:pt x="34" y="2683"/>
                  </a:lnTo>
                  <a:lnTo>
                    <a:pt x="1" y="2247"/>
                  </a:lnTo>
                  <a:lnTo>
                    <a:pt x="1" y="1811"/>
                  </a:lnTo>
                  <a:lnTo>
                    <a:pt x="236" y="1006"/>
                  </a:lnTo>
                  <a:lnTo>
                    <a:pt x="705" y="402"/>
                  </a:lnTo>
                  <a:lnTo>
                    <a:pt x="1309" y="34"/>
                  </a:lnTo>
                  <a:lnTo>
                    <a:pt x="1677" y="0"/>
                  </a:lnTo>
                  <a:lnTo>
                    <a:pt x="2013" y="0"/>
                  </a:lnTo>
                  <a:lnTo>
                    <a:pt x="2683" y="302"/>
                  </a:lnTo>
                  <a:lnTo>
                    <a:pt x="3186" y="872"/>
                  </a:lnTo>
                  <a:lnTo>
                    <a:pt x="3488" y="1643"/>
                  </a:lnTo>
                  <a:lnTo>
                    <a:pt x="3522" y="2113"/>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77;p66">
              <a:extLst>
                <a:ext uri="{FF2B5EF4-FFF2-40B4-BE49-F238E27FC236}">
                  <a16:creationId xmlns:a16="http://schemas.microsoft.com/office/drawing/2014/main" id="{008975D9-5118-46A9-A839-610EDF734B3E}"/>
                </a:ext>
              </a:extLst>
            </p:cNvPr>
            <p:cNvSpPr/>
            <p:nvPr/>
          </p:nvSpPr>
          <p:spPr>
            <a:xfrm>
              <a:off x="6297300" y="1739625"/>
              <a:ext cx="47800" cy="109850"/>
            </a:xfrm>
            <a:custGeom>
              <a:avLst/>
              <a:gdLst/>
              <a:ahLst/>
              <a:cxnLst/>
              <a:rect l="l" t="t" r="r" b="b"/>
              <a:pathLst>
                <a:path w="1912" h="4394" fill="none" extrusionOk="0">
                  <a:moveTo>
                    <a:pt x="1912" y="2180"/>
                  </a:moveTo>
                  <a:lnTo>
                    <a:pt x="1878" y="3052"/>
                  </a:lnTo>
                  <a:lnTo>
                    <a:pt x="1576" y="3991"/>
                  </a:lnTo>
                  <a:lnTo>
                    <a:pt x="1241" y="4360"/>
                  </a:lnTo>
                  <a:lnTo>
                    <a:pt x="1040" y="4393"/>
                  </a:lnTo>
                  <a:lnTo>
                    <a:pt x="839" y="4360"/>
                  </a:lnTo>
                  <a:lnTo>
                    <a:pt x="503" y="4058"/>
                  </a:lnTo>
                  <a:lnTo>
                    <a:pt x="101" y="3119"/>
                  </a:lnTo>
                  <a:lnTo>
                    <a:pt x="0" y="2247"/>
                  </a:lnTo>
                  <a:lnTo>
                    <a:pt x="34" y="1375"/>
                  </a:lnTo>
                  <a:lnTo>
                    <a:pt x="336" y="403"/>
                  </a:lnTo>
                  <a:lnTo>
                    <a:pt x="671" y="68"/>
                  </a:lnTo>
                  <a:lnTo>
                    <a:pt x="872" y="1"/>
                  </a:lnTo>
                  <a:lnTo>
                    <a:pt x="1073" y="34"/>
                  </a:lnTo>
                  <a:lnTo>
                    <a:pt x="1409" y="369"/>
                  </a:lnTo>
                  <a:lnTo>
                    <a:pt x="1811" y="1275"/>
                  </a:lnTo>
                  <a:lnTo>
                    <a:pt x="1912" y="2180"/>
                  </a:lnTo>
                  <a:close/>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78;p66">
              <a:extLst>
                <a:ext uri="{FF2B5EF4-FFF2-40B4-BE49-F238E27FC236}">
                  <a16:creationId xmlns:a16="http://schemas.microsoft.com/office/drawing/2014/main" id="{5FA4A737-3882-4E8D-B7BE-B58F15CF99E7}"/>
                </a:ext>
              </a:extLst>
            </p:cNvPr>
            <p:cNvSpPr/>
            <p:nvPr/>
          </p:nvSpPr>
          <p:spPr>
            <a:xfrm>
              <a:off x="6288900" y="1794125"/>
              <a:ext cx="78850" cy="81325"/>
            </a:xfrm>
            <a:custGeom>
              <a:avLst/>
              <a:gdLst/>
              <a:ahLst/>
              <a:cxnLst/>
              <a:rect l="l" t="t" r="r" b="b"/>
              <a:pathLst>
                <a:path w="3154" h="3253" fill="none" extrusionOk="0">
                  <a:moveTo>
                    <a:pt x="1" y="0"/>
                  </a:moveTo>
                  <a:lnTo>
                    <a:pt x="437" y="101"/>
                  </a:lnTo>
                  <a:lnTo>
                    <a:pt x="2315" y="671"/>
                  </a:lnTo>
                  <a:lnTo>
                    <a:pt x="2985" y="1040"/>
                  </a:lnTo>
                  <a:lnTo>
                    <a:pt x="3153" y="1342"/>
                  </a:lnTo>
                  <a:lnTo>
                    <a:pt x="3120" y="1509"/>
                  </a:lnTo>
                  <a:lnTo>
                    <a:pt x="2952" y="1811"/>
                  </a:lnTo>
                  <a:lnTo>
                    <a:pt x="2147" y="2415"/>
                  </a:lnTo>
                  <a:lnTo>
                    <a:pt x="739" y="3119"/>
                  </a:lnTo>
                  <a:lnTo>
                    <a:pt x="470" y="3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79;p66">
              <a:extLst>
                <a:ext uri="{FF2B5EF4-FFF2-40B4-BE49-F238E27FC236}">
                  <a16:creationId xmlns:a16="http://schemas.microsoft.com/office/drawing/2014/main" id="{652431A4-93A3-4EFC-92AD-B8B2CFECE19A}"/>
                </a:ext>
              </a:extLst>
            </p:cNvPr>
            <p:cNvSpPr/>
            <p:nvPr/>
          </p:nvSpPr>
          <p:spPr>
            <a:xfrm>
              <a:off x="6288900" y="1794125"/>
              <a:ext cx="78850" cy="81325"/>
            </a:xfrm>
            <a:custGeom>
              <a:avLst/>
              <a:gdLst/>
              <a:ahLst/>
              <a:cxnLst/>
              <a:rect l="l" t="t" r="r" b="b"/>
              <a:pathLst>
                <a:path w="3154" h="3253" fill="none" extrusionOk="0">
                  <a:moveTo>
                    <a:pt x="1" y="0"/>
                  </a:moveTo>
                  <a:lnTo>
                    <a:pt x="437" y="101"/>
                  </a:lnTo>
                  <a:lnTo>
                    <a:pt x="2315" y="671"/>
                  </a:lnTo>
                  <a:lnTo>
                    <a:pt x="2985" y="1040"/>
                  </a:lnTo>
                  <a:lnTo>
                    <a:pt x="3153" y="1342"/>
                  </a:lnTo>
                  <a:lnTo>
                    <a:pt x="3120" y="1509"/>
                  </a:lnTo>
                  <a:lnTo>
                    <a:pt x="2952" y="1811"/>
                  </a:lnTo>
                  <a:lnTo>
                    <a:pt x="2147" y="2415"/>
                  </a:lnTo>
                  <a:lnTo>
                    <a:pt x="739" y="3119"/>
                  </a:lnTo>
                  <a:lnTo>
                    <a:pt x="470" y="3253"/>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80;p66">
              <a:extLst>
                <a:ext uri="{FF2B5EF4-FFF2-40B4-BE49-F238E27FC236}">
                  <a16:creationId xmlns:a16="http://schemas.microsoft.com/office/drawing/2014/main" id="{C3C8A62C-49FB-4CFA-A155-1DA2E00BA5D2}"/>
                </a:ext>
              </a:extLst>
            </p:cNvPr>
            <p:cNvSpPr/>
            <p:nvPr/>
          </p:nvSpPr>
          <p:spPr>
            <a:xfrm>
              <a:off x="6283875" y="1778200"/>
              <a:ext cx="14275" cy="6725"/>
            </a:xfrm>
            <a:custGeom>
              <a:avLst/>
              <a:gdLst/>
              <a:ahLst/>
              <a:cxnLst/>
              <a:rect l="l" t="t" r="r" b="b"/>
              <a:pathLst>
                <a:path w="571" h="269" fill="none" extrusionOk="0">
                  <a:moveTo>
                    <a:pt x="1" y="268"/>
                  </a:moveTo>
                  <a:lnTo>
                    <a:pt x="1" y="201"/>
                  </a:lnTo>
                  <a:lnTo>
                    <a:pt x="235" y="0"/>
                  </a:lnTo>
                  <a:lnTo>
                    <a:pt x="571" y="10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581;p66">
              <a:extLst>
                <a:ext uri="{FF2B5EF4-FFF2-40B4-BE49-F238E27FC236}">
                  <a16:creationId xmlns:a16="http://schemas.microsoft.com/office/drawing/2014/main" id="{411031D2-1412-4BFE-B293-91B277AD2D63}"/>
                </a:ext>
              </a:extLst>
            </p:cNvPr>
            <p:cNvSpPr/>
            <p:nvPr/>
          </p:nvSpPr>
          <p:spPr>
            <a:xfrm>
              <a:off x="6037400" y="1813400"/>
              <a:ext cx="157650" cy="62050"/>
            </a:xfrm>
            <a:custGeom>
              <a:avLst/>
              <a:gdLst/>
              <a:ahLst/>
              <a:cxnLst/>
              <a:rect l="l" t="t" r="r" b="b"/>
              <a:pathLst>
                <a:path w="6306" h="2482" fill="none" extrusionOk="0">
                  <a:moveTo>
                    <a:pt x="6305" y="0"/>
                  </a:moveTo>
                  <a:lnTo>
                    <a:pt x="1" y="2482"/>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582;p66">
              <a:extLst>
                <a:ext uri="{FF2B5EF4-FFF2-40B4-BE49-F238E27FC236}">
                  <a16:creationId xmlns:a16="http://schemas.microsoft.com/office/drawing/2014/main" id="{2A04C078-5105-4C64-91C0-A7423BA4759E}"/>
                </a:ext>
              </a:extLst>
            </p:cNvPr>
            <p:cNvSpPr/>
            <p:nvPr/>
          </p:nvSpPr>
          <p:spPr>
            <a:xfrm>
              <a:off x="6196700" y="1738800"/>
              <a:ext cx="39425" cy="24325"/>
            </a:xfrm>
            <a:custGeom>
              <a:avLst/>
              <a:gdLst/>
              <a:ahLst/>
              <a:cxnLst/>
              <a:rect l="l" t="t" r="r" b="b"/>
              <a:pathLst>
                <a:path w="1577" h="973" fill="none" extrusionOk="0">
                  <a:moveTo>
                    <a:pt x="0" y="972"/>
                  </a:moveTo>
                  <a:lnTo>
                    <a:pt x="235" y="537"/>
                  </a:lnTo>
                  <a:lnTo>
                    <a:pt x="1073" y="34"/>
                  </a:lnTo>
                  <a:lnTo>
                    <a:pt x="1576" y="0"/>
                  </a:lnTo>
                </a:path>
              </a:pathLst>
            </a:custGeom>
            <a:solidFill>
              <a:schemeClr val="dk2"/>
            </a:solidFill>
            <a:ln w="20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83;p66">
              <a:extLst>
                <a:ext uri="{FF2B5EF4-FFF2-40B4-BE49-F238E27FC236}">
                  <a16:creationId xmlns:a16="http://schemas.microsoft.com/office/drawing/2014/main" id="{D57A6D68-3413-45AB-BD2E-471ABD1E67F0}"/>
                </a:ext>
              </a:extLst>
            </p:cNvPr>
            <p:cNvSpPr/>
            <p:nvPr/>
          </p:nvSpPr>
          <p:spPr>
            <a:xfrm>
              <a:off x="6277175" y="1739625"/>
              <a:ext cx="24325" cy="9250"/>
            </a:xfrm>
            <a:custGeom>
              <a:avLst/>
              <a:gdLst/>
              <a:ahLst/>
              <a:cxnLst/>
              <a:rect l="l" t="t" r="r" b="b"/>
              <a:pathLst>
                <a:path w="973" h="370" fill="none" extrusionOk="0">
                  <a:moveTo>
                    <a:pt x="973" y="1"/>
                  </a:moveTo>
                  <a:lnTo>
                    <a:pt x="0" y="369"/>
                  </a:lnTo>
                </a:path>
              </a:pathLst>
            </a:custGeom>
            <a:solidFill>
              <a:schemeClr val="dk2"/>
            </a:solidFill>
            <a:ln w="209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84;p66">
              <a:extLst>
                <a:ext uri="{FF2B5EF4-FFF2-40B4-BE49-F238E27FC236}">
                  <a16:creationId xmlns:a16="http://schemas.microsoft.com/office/drawing/2014/main" id="{DBE1EA8E-7B07-48C9-91F4-1527CC61110A}"/>
                </a:ext>
              </a:extLst>
            </p:cNvPr>
            <p:cNvSpPr/>
            <p:nvPr/>
          </p:nvSpPr>
          <p:spPr>
            <a:xfrm>
              <a:off x="6226875" y="1914000"/>
              <a:ext cx="48650" cy="11750"/>
            </a:xfrm>
            <a:custGeom>
              <a:avLst/>
              <a:gdLst/>
              <a:ahLst/>
              <a:cxnLst/>
              <a:rect l="l" t="t" r="r" b="b"/>
              <a:pathLst>
                <a:path w="1946" h="470" fill="none" extrusionOk="0">
                  <a:moveTo>
                    <a:pt x="0" y="68"/>
                  </a:moveTo>
                  <a:lnTo>
                    <a:pt x="135" y="34"/>
                  </a:lnTo>
                  <a:lnTo>
                    <a:pt x="1040" y="0"/>
                  </a:lnTo>
                  <a:lnTo>
                    <a:pt x="1677" y="235"/>
                  </a:lnTo>
                  <a:lnTo>
                    <a:pt x="1945" y="470"/>
                  </a:lnTo>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85;p66">
              <a:extLst>
                <a:ext uri="{FF2B5EF4-FFF2-40B4-BE49-F238E27FC236}">
                  <a16:creationId xmlns:a16="http://schemas.microsoft.com/office/drawing/2014/main" id="{48FB59B2-DA69-4C70-AA8B-16BCC553AD2F}"/>
                </a:ext>
              </a:extLst>
            </p:cNvPr>
            <p:cNvSpPr/>
            <p:nvPr/>
          </p:nvSpPr>
          <p:spPr>
            <a:xfrm>
              <a:off x="6232750" y="1793275"/>
              <a:ext cx="15100" cy="37750"/>
            </a:xfrm>
            <a:custGeom>
              <a:avLst/>
              <a:gdLst/>
              <a:ahLst/>
              <a:cxnLst/>
              <a:rect l="l" t="t" r="r" b="b"/>
              <a:pathLst>
                <a:path w="604" h="1510" extrusionOk="0">
                  <a:moveTo>
                    <a:pt x="201" y="1"/>
                  </a:moveTo>
                  <a:lnTo>
                    <a:pt x="67" y="34"/>
                  </a:lnTo>
                  <a:lnTo>
                    <a:pt x="0" y="470"/>
                  </a:lnTo>
                  <a:lnTo>
                    <a:pt x="0" y="772"/>
                  </a:lnTo>
                  <a:lnTo>
                    <a:pt x="67" y="1074"/>
                  </a:lnTo>
                  <a:lnTo>
                    <a:pt x="268" y="1476"/>
                  </a:lnTo>
                  <a:lnTo>
                    <a:pt x="403" y="1510"/>
                  </a:lnTo>
                  <a:lnTo>
                    <a:pt x="503" y="1443"/>
                  </a:lnTo>
                  <a:lnTo>
                    <a:pt x="604" y="1007"/>
                  </a:lnTo>
                  <a:lnTo>
                    <a:pt x="570" y="705"/>
                  </a:lnTo>
                  <a:lnTo>
                    <a:pt x="503" y="403"/>
                  </a:lnTo>
                  <a:lnTo>
                    <a:pt x="30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86;p66">
              <a:extLst>
                <a:ext uri="{FF2B5EF4-FFF2-40B4-BE49-F238E27FC236}">
                  <a16:creationId xmlns:a16="http://schemas.microsoft.com/office/drawing/2014/main" id="{7D27EA3C-BFD2-46A5-908A-1FDB6CD1085B}"/>
                </a:ext>
              </a:extLst>
            </p:cNvPr>
            <p:cNvSpPr/>
            <p:nvPr/>
          </p:nvSpPr>
          <p:spPr>
            <a:xfrm>
              <a:off x="5895725" y="1466325"/>
              <a:ext cx="472850" cy="446850"/>
            </a:xfrm>
            <a:custGeom>
              <a:avLst/>
              <a:gdLst/>
              <a:ahLst/>
              <a:cxnLst/>
              <a:rect l="l" t="t" r="r" b="b"/>
              <a:pathLst>
                <a:path w="18914" h="17874" extrusionOk="0">
                  <a:moveTo>
                    <a:pt x="16365" y="1"/>
                  </a:moveTo>
                  <a:lnTo>
                    <a:pt x="15929" y="34"/>
                  </a:lnTo>
                  <a:lnTo>
                    <a:pt x="15024" y="168"/>
                  </a:lnTo>
                  <a:lnTo>
                    <a:pt x="13414" y="839"/>
                  </a:lnTo>
                  <a:lnTo>
                    <a:pt x="12073" y="1744"/>
                  </a:lnTo>
                  <a:lnTo>
                    <a:pt x="10966" y="2415"/>
                  </a:lnTo>
                  <a:lnTo>
                    <a:pt x="10530" y="2549"/>
                  </a:lnTo>
                  <a:lnTo>
                    <a:pt x="9558" y="2482"/>
                  </a:lnTo>
                  <a:lnTo>
                    <a:pt x="7512" y="2113"/>
                  </a:lnTo>
                  <a:lnTo>
                    <a:pt x="6406" y="2147"/>
                  </a:lnTo>
                  <a:lnTo>
                    <a:pt x="5701" y="2348"/>
                  </a:lnTo>
                  <a:lnTo>
                    <a:pt x="5333" y="2549"/>
                  </a:lnTo>
                  <a:lnTo>
                    <a:pt x="4997" y="2750"/>
                  </a:lnTo>
                  <a:lnTo>
                    <a:pt x="4461" y="3320"/>
                  </a:lnTo>
                  <a:lnTo>
                    <a:pt x="3891" y="4326"/>
                  </a:lnTo>
                  <a:lnTo>
                    <a:pt x="3354" y="6372"/>
                  </a:lnTo>
                  <a:lnTo>
                    <a:pt x="3254" y="7009"/>
                  </a:lnTo>
                  <a:lnTo>
                    <a:pt x="2818" y="7311"/>
                  </a:lnTo>
                  <a:lnTo>
                    <a:pt x="1242" y="8350"/>
                  </a:lnTo>
                  <a:lnTo>
                    <a:pt x="537" y="9256"/>
                  </a:lnTo>
                  <a:lnTo>
                    <a:pt x="202" y="10027"/>
                  </a:lnTo>
                  <a:lnTo>
                    <a:pt x="101" y="10497"/>
                  </a:lnTo>
                  <a:lnTo>
                    <a:pt x="1" y="11301"/>
                  </a:lnTo>
                  <a:lnTo>
                    <a:pt x="101" y="12844"/>
                  </a:lnTo>
                  <a:lnTo>
                    <a:pt x="571" y="14319"/>
                  </a:lnTo>
                  <a:lnTo>
                    <a:pt x="1342" y="15694"/>
                  </a:lnTo>
                  <a:lnTo>
                    <a:pt x="1879" y="16298"/>
                  </a:lnTo>
                  <a:lnTo>
                    <a:pt x="3153" y="17639"/>
                  </a:lnTo>
                  <a:lnTo>
                    <a:pt x="3388" y="17874"/>
                  </a:lnTo>
                  <a:lnTo>
                    <a:pt x="6238" y="16398"/>
                  </a:lnTo>
                  <a:lnTo>
                    <a:pt x="6204" y="16499"/>
                  </a:lnTo>
                  <a:lnTo>
                    <a:pt x="6238" y="16969"/>
                  </a:lnTo>
                  <a:lnTo>
                    <a:pt x="6607" y="17237"/>
                  </a:lnTo>
                  <a:lnTo>
                    <a:pt x="7009" y="17270"/>
                  </a:lnTo>
                  <a:lnTo>
                    <a:pt x="7445" y="17270"/>
                  </a:lnTo>
                  <a:lnTo>
                    <a:pt x="8149" y="17069"/>
                  </a:lnTo>
                  <a:lnTo>
                    <a:pt x="8552" y="16734"/>
                  </a:lnTo>
                  <a:lnTo>
                    <a:pt x="8585" y="16264"/>
                  </a:lnTo>
                  <a:lnTo>
                    <a:pt x="8418" y="15996"/>
                  </a:lnTo>
                  <a:lnTo>
                    <a:pt x="7948" y="15460"/>
                  </a:lnTo>
                  <a:lnTo>
                    <a:pt x="7479" y="14621"/>
                  </a:lnTo>
                  <a:lnTo>
                    <a:pt x="7613" y="14018"/>
                  </a:lnTo>
                  <a:lnTo>
                    <a:pt x="7881" y="13649"/>
                  </a:lnTo>
                  <a:lnTo>
                    <a:pt x="8619" y="12978"/>
                  </a:lnTo>
                  <a:lnTo>
                    <a:pt x="9658" y="11972"/>
                  </a:lnTo>
                  <a:lnTo>
                    <a:pt x="9793" y="11436"/>
                  </a:lnTo>
                  <a:lnTo>
                    <a:pt x="9658" y="11067"/>
                  </a:lnTo>
                  <a:lnTo>
                    <a:pt x="9491" y="10865"/>
                  </a:lnTo>
                  <a:lnTo>
                    <a:pt x="9290" y="10664"/>
                  </a:lnTo>
                  <a:lnTo>
                    <a:pt x="8753" y="10430"/>
                  </a:lnTo>
                  <a:lnTo>
                    <a:pt x="7713" y="10295"/>
                  </a:lnTo>
                  <a:lnTo>
                    <a:pt x="6372" y="10295"/>
                  </a:lnTo>
                  <a:lnTo>
                    <a:pt x="5802" y="10228"/>
                  </a:lnTo>
                  <a:lnTo>
                    <a:pt x="5769" y="10061"/>
                  </a:lnTo>
                  <a:lnTo>
                    <a:pt x="5903" y="9893"/>
                  </a:lnTo>
                  <a:lnTo>
                    <a:pt x="6339" y="9591"/>
                  </a:lnTo>
                  <a:lnTo>
                    <a:pt x="7948" y="8988"/>
                  </a:lnTo>
                  <a:lnTo>
                    <a:pt x="9960" y="8518"/>
                  </a:lnTo>
                  <a:lnTo>
                    <a:pt x="11905" y="8250"/>
                  </a:lnTo>
                  <a:lnTo>
                    <a:pt x="12676" y="8283"/>
                  </a:lnTo>
                  <a:lnTo>
                    <a:pt x="13414" y="8250"/>
                  </a:lnTo>
                  <a:lnTo>
                    <a:pt x="15191" y="7814"/>
                  </a:lnTo>
                  <a:lnTo>
                    <a:pt x="16935" y="6976"/>
                  </a:lnTo>
                  <a:lnTo>
                    <a:pt x="18008" y="6104"/>
                  </a:lnTo>
                  <a:lnTo>
                    <a:pt x="18511" y="5467"/>
                  </a:lnTo>
                  <a:lnTo>
                    <a:pt x="18679" y="5098"/>
                  </a:lnTo>
                  <a:lnTo>
                    <a:pt x="18780" y="4762"/>
                  </a:lnTo>
                  <a:lnTo>
                    <a:pt x="18914" y="3958"/>
                  </a:lnTo>
                  <a:lnTo>
                    <a:pt x="18847" y="3086"/>
                  </a:lnTo>
                  <a:lnTo>
                    <a:pt x="18645" y="2214"/>
                  </a:lnTo>
                  <a:lnTo>
                    <a:pt x="18310" y="1409"/>
                  </a:lnTo>
                  <a:lnTo>
                    <a:pt x="17807" y="738"/>
                  </a:lnTo>
                  <a:lnTo>
                    <a:pt x="17136" y="269"/>
                  </a:lnTo>
                  <a:lnTo>
                    <a:pt x="16365"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87;p66">
              <a:extLst>
                <a:ext uri="{FF2B5EF4-FFF2-40B4-BE49-F238E27FC236}">
                  <a16:creationId xmlns:a16="http://schemas.microsoft.com/office/drawing/2014/main" id="{55156109-F8C0-47F2-BED1-1AF545A157AB}"/>
                </a:ext>
              </a:extLst>
            </p:cNvPr>
            <p:cNvSpPr/>
            <p:nvPr/>
          </p:nvSpPr>
          <p:spPr>
            <a:xfrm>
              <a:off x="5918375" y="1759750"/>
              <a:ext cx="6725" cy="27675"/>
            </a:xfrm>
            <a:custGeom>
              <a:avLst/>
              <a:gdLst/>
              <a:ahLst/>
              <a:cxnLst/>
              <a:rect l="l" t="t" r="r" b="b"/>
              <a:pathLst>
                <a:path w="269" h="1107" fill="none" extrusionOk="0">
                  <a:moveTo>
                    <a:pt x="0" y="0"/>
                  </a:moveTo>
                  <a:lnTo>
                    <a:pt x="0" y="302"/>
                  </a:lnTo>
                  <a:lnTo>
                    <a:pt x="134" y="872"/>
                  </a:lnTo>
                  <a:lnTo>
                    <a:pt x="268" y="1107"/>
                  </a:ln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88;p66">
              <a:extLst>
                <a:ext uri="{FF2B5EF4-FFF2-40B4-BE49-F238E27FC236}">
                  <a16:creationId xmlns:a16="http://schemas.microsoft.com/office/drawing/2014/main" id="{972E3EFF-5B74-4C01-A315-BFDD093ADEAB}"/>
                </a:ext>
              </a:extLst>
            </p:cNvPr>
            <p:cNvSpPr/>
            <p:nvPr/>
          </p:nvSpPr>
          <p:spPr>
            <a:xfrm>
              <a:off x="5928425" y="1544300"/>
              <a:ext cx="340400" cy="189475"/>
            </a:xfrm>
            <a:custGeom>
              <a:avLst/>
              <a:gdLst/>
              <a:ahLst/>
              <a:cxnLst/>
              <a:rect l="l" t="t" r="r" b="b"/>
              <a:pathLst>
                <a:path w="13616" h="7579" fill="none" extrusionOk="0">
                  <a:moveTo>
                    <a:pt x="10295" y="1979"/>
                  </a:moveTo>
                  <a:lnTo>
                    <a:pt x="10161" y="1744"/>
                  </a:lnTo>
                  <a:lnTo>
                    <a:pt x="10161" y="805"/>
                  </a:lnTo>
                  <a:lnTo>
                    <a:pt x="10329" y="436"/>
                  </a:lnTo>
                  <a:lnTo>
                    <a:pt x="10698" y="168"/>
                  </a:lnTo>
                  <a:lnTo>
                    <a:pt x="11301" y="0"/>
                  </a:lnTo>
                  <a:lnTo>
                    <a:pt x="11704" y="0"/>
                  </a:lnTo>
                  <a:lnTo>
                    <a:pt x="12140" y="0"/>
                  </a:lnTo>
                  <a:lnTo>
                    <a:pt x="12810" y="269"/>
                  </a:lnTo>
                  <a:lnTo>
                    <a:pt x="13280" y="704"/>
                  </a:lnTo>
                  <a:lnTo>
                    <a:pt x="13582" y="1275"/>
                  </a:lnTo>
                  <a:lnTo>
                    <a:pt x="13615" y="1912"/>
                  </a:lnTo>
                  <a:lnTo>
                    <a:pt x="13447" y="2582"/>
                  </a:lnTo>
                  <a:lnTo>
                    <a:pt x="13045" y="3219"/>
                  </a:lnTo>
                  <a:lnTo>
                    <a:pt x="12374" y="3756"/>
                  </a:lnTo>
                  <a:lnTo>
                    <a:pt x="11972" y="3991"/>
                  </a:lnTo>
                  <a:lnTo>
                    <a:pt x="10966" y="4360"/>
                  </a:lnTo>
                  <a:lnTo>
                    <a:pt x="8350" y="4930"/>
                  </a:lnTo>
                  <a:lnTo>
                    <a:pt x="5399" y="5466"/>
                  </a:lnTo>
                  <a:lnTo>
                    <a:pt x="2583" y="6137"/>
                  </a:lnTo>
                  <a:lnTo>
                    <a:pt x="1443" y="6573"/>
                  </a:lnTo>
                  <a:lnTo>
                    <a:pt x="1040" y="6740"/>
                  </a:lnTo>
                  <a:lnTo>
                    <a:pt x="336" y="7277"/>
                  </a:lnTo>
                  <a:lnTo>
                    <a:pt x="1" y="7579"/>
                  </a:ln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89;p66">
              <a:extLst>
                <a:ext uri="{FF2B5EF4-FFF2-40B4-BE49-F238E27FC236}">
                  <a16:creationId xmlns:a16="http://schemas.microsoft.com/office/drawing/2014/main" id="{D50BA95B-8EE7-46E7-A4C8-47DCE803C9EE}"/>
                </a:ext>
              </a:extLst>
            </p:cNvPr>
            <p:cNvSpPr/>
            <p:nvPr/>
          </p:nvSpPr>
          <p:spPr>
            <a:xfrm>
              <a:off x="5956925" y="1771475"/>
              <a:ext cx="123275" cy="84700"/>
            </a:xfrm>
            <a:custGeom>
              <a:avLst/>
              <a:gdLst/>
              <a:ahLst/>
              <a:cxnLst/>
              <a:rect l="l" t="t" r="r" b="b"/>
              <a:pathLst>
                <a:path w="4931" h="3388" fill="none" extrusionOk="0">
                  <a:moveTo>
                    <a:pt x="4930" y="1"/>
                  </a:moveTo>
                  <a:lnTo>
                    <a:pt x="3555" y="504"/>
                  </a:lnTo>
                  <a:lnTo>
                    <a:pt x="1912" y="1242"/>
                  </a:lnTo>
                  <a:lnTo>
                    <a:pt x="1107" y="1644"/>
                  </a:lnTo>
                  <a:lnTo>
                    <a:pt x="269" y="2415"/>
                  </a:lnTo>
                  <a:lnTo>
                    <a:pt x="1" y="3254"/>
                  </a:lnTo>
                  <a:lnTo>
                    <a:pt x="68" y="3388"/>
                  </a:ln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90;p66">
              <a:extLst>
                <a:ext uri="{FF2B5EF4-FFF2-40B4-BE49-F238E27FC236}">
                  <a16:creationId xmlns:a16="http://schemas.microsoft.com/office/drawing/2014/main" id="{23C758C1-8A55-48F4-BF7C-B63088271ADE}"/>
                </a:ext>
              </a:extLst>
            </p:cNvPr>
            <p:cNvSpPr/>
            <p:nvPr/>
          </p:nvSpPr>
          <p:spPr>
            <a:xfrm>
              <a:off x="6105325" y="1758900"/>
              <a:ext cx="13425" cy="4225"/>
            </a:xfrm>
            <a:custGeom>
              <a:avLst/>
              <a:gdLst/>
              <a:ahLst/>
              <a:cxnLst/>
              <a:rect l="l" t="t" r="r" b="b"/>
              <a:pathLst>
                <a:path w="537" h="169" fill="none" extrusionOk="0">
                  <a:moveTo>
                    <a:pt x="537" y="1"/>
                  </a:moveTo>
                  <a:lnTo>
                    <a:pt x="436" y="34"/>
                  </a:lnTo>
                  <a:lnTo>
                    <a:pt x="0" y="168"/>
                  </a:lnTo>
                </a:path>
              </a:pathLst>
            </a:custGeom>
            <a:noFill/>
            <a:ln w="75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591;p66">
              <a:extLst>
                <a:ext uri="{FF2B5EF4-FFF2-40B4-BE49-F238E27FC236}">
                  <a16:creationId xmlns:a16="http://schemas.microsoft.com/office/drawing/2014/main" id="{7BDC0045-42B0-496C-B4E4-6F7B24BB8D4B}"/>
                </a:ext>
              </a:extLst>
            </p:cNvPr>
            <p:cNvSpPr/>
            <p:nvPr/>
          </p:nvSpPr>
          <p:spPr>
            <a:xfrm>
              <a:off x="5974525" y="1864550"/>
              <a:ext cx="98950" cy="124925"/>
            </a:xfrm>
            <a:custGeom>
              <a:avLst/>
              <a:gdLst/>
              <a:ahLst/>
              <a:cxnLst/>
              <a:rect l="l" t="t" r="r" b="b"/>
              <a:pathLst>
                <a:path w="3958" h="4997" fill="none" extrusionOk="0">
                  <a:moveTo>
                    <a:pt x="3488" y="1341"/>
                  </a:moveTo>
                  <a:lnTo>
                    <a:pt x="3321" y="1107"/>
                  </a:lnTo>
                  <a:lnTo>
                    <a:pt x="2214" y="201"/>
                  </a:lnTo>
                  <a:lnTo>
                    <a:pt x="1510" y="0"/>
                  </a:lnTo>
                  <a:lnTo>
                    <a:pt x="973" y="67"/>
                  </a:lnTo>
                  <a:lnTo>
                    <a:pt x="705" y="201"/>
                  </a:lnTo>
                  <a:lnTo>
                    <a:pt x="470" y="335"/>
                  </a:lnTo>
                  <a:lnTo>
                    <a:pt x="169" y="805"/>
                  </a:lnTo>
                  <a:lnTo>
                    <a:pt x="1" y="1710"/>
                  </a:lnTo>
                  <a:lnTo>
                    <a:pt x="303" y="3085"/>
                  </a:lnTo>
                  <a:lnTo>
                    <a:pt x="940" y="4292"/>
                  </a:lnTo>
                  <a:lnTo>
                    <a:pt x="1242" y="4728"/>
                  </a:lnTo>
                  <a:lnTo>
                    <a:pt x="1409" y="4896"/>
                  </a:lnTo>
                  <a:lnTo>
                    <a:pt x="1812" y="4996"/>
                  </a:lnTo>
                  <a:lnTo>
                    <a:pt x="2449" y="4896"/>
                  </a:lnTo>
                  <a:lnTo>
                    <a:pt x="3254" y="4292"/>
                  </a:lnTo>
                  <a:lnTo>
                    <a:pt x="3824" y="3655"/>
                  </a:lnTo>
                  <a:lnTo>
                    <a:pt x="3958" y="3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592;p66">
              <a:extLst>
                <a:ext uri="{FF2B5EF4-FFF2-40B4-BE49-F238E27FC236}">
                  <a16:creationId xmlns:a16="http://schemas.microsoft.com/office/drawing/2014/main" id="{393FCE0D-E20F-4EDF-B90F-A83730386501}"/>
                </a:ext>
              </a:extLst>
            </p:cNvPr>
            <p:cNvSpPr/>
            <p:nvPr/>
          </p:nvSpPr>
          <p:spPr>
            <a:xfrm>
              <a:off x="5974525" y="1864550"/>
              <a:ext cx="98950" cy="124925"/>
            </a:xfrm>
            <a:custGeom>
              <a:avLst/>
              <a:gdLst/>
              <a:ahLst/>
              <a:cxnLst/>
              <a:rect l="l" t="t" r="r" b="b"/>
              <a:pathLst>
                <a:path w="3958" h="4997" fill="none" extrusionOk="0">
                  <a:moveTo>
                    <a:pt x="3488" y="1341"/>
                  </a:moveTo>
                  <a:lnTo>
                    <a:pt x="3321" y="1107"/>
                  </a:lnTo>
                  <a:lnTo>
                    <a:pt x="2214" y="201"/>
                  </a:lnTo>
                  <a:lnTo>
                    <a:pt x="1510" y="0"/>
                  </a:lnTo>
                  <a:lnTo>
                    <a:pt x="973" y="67"/>
                  </a:lnTo>
                  <a:lnTo>
                    <a:pt x="705" y="201"/>
                  </a:lnTo>
                  <a:lnTo>
                    <a:pt x="470" y="335"/>
                  </a:lnTo>
                  <a:lnTo>
                    <a:pt x="169" y="805"/>
                  </a:lnTo>
                  <a:lnTo>
                    <a:pt x="1" y="1710"/>
                  </a:lnTo>
                  <a:lnTo>
                    <a:pt x="303" y="3085"/>
                  </a:lnTo>
                  <a:lnTo>
                    <a:pt x="940" y="4292"/>
                  </a:lnTo>
                  <a:lnTo>
                    <a:pt x="1242" y="4728"/>
                  </a:lnTo>
                  <a:lnTo>
                    <a:pt x="1409" y="4896"/>
                  </a:lnTo>
                  <a:lnTo>
                    <a:pt x="1812" y="4996"/>
                  </a:lnTo>
                  <a:lnTo>
                    <a:pt x="2449" y="4896"/>
                  </a:lnTo>
                  <a:lnTo>
                    <a:pt x="3254" y="4292"/>
                  </a:lnTo>
                  <a:lnTo>
                    <a:pt x="3824" y="3655"/>
                  </a:lnTo>
                  <a:lnTo>
                    <a:pt x="3958" y="3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593;p66">
              <a:extLst>
                <a:ext uri="{FF2B5EF4-FFF2-40B4-BE49-F238E27FC236}">
                  <a16:creationId xmlns:a16="http://schemas.microsoft.com/office/drawing/2014/main" id="{DAE9C30C-A68A-4D47-BCC2-D49AA5DC6569}"/>
                </a:ext>
              </a:extLst>
            </p:cNvPr>
            <p:cNvSpPr/>
            <p:nvPr/>
          </p:nvSpPr>
          <p:spPr>
            <a:xfrm>
              <a:off x="4829375" y="1853650"/>
              <a:ext cx="858475" cy="656425"/>
            </a:xfrm>
            <a:custGeom>
              <a:avLst/>
              <a:gdLst/>
              <a:ahLst/>
              <a:cxnLst/>
              <a:rect l="l" t="t" r="r" b="b"/>
              <a:pathLst>
                <a:path w="34339" h="26257" extrusionOk="0">
                  <a:moveTo>
                    <a:pt x="2147" y="0"/>
                  </a:moveTo>
                  <a:lnTo>
                    <a:pt x="1711" y="34"/>
                  </a:lnTo>
                  <a:lnTo>
                    <a:pt x="939" y="369"/>
                  </a:lnTo>
                  <a:lnTo>
                    <a:pt x="369" y="939"/>
                  </a:lnTo>
                  <a:lnTo>
                    <a:pt x="34" y="1710"/>
                  </a:lnTo>
                  <a:lnTo>
                    <a:pt x="0" y="2146"/>
                  </a:lnTo>
                  <a:lnTo>
                    <a:pt x="0" y="24111"/>
                  </a:lnTo>
                  <a:lnTo>
                    <a:pt x="34" y="24547"/>
                  </a:lnTo>
                  <a:lnTo>
                    <a:pt x="369" y="25318"/>
                  </a:lnTo>
                  <a:lnTo>
                    <a:pt x="939" y="25921"/>
                  </a:lnTo>
                  <a:lnTo>
                    <a:pt x="1711" y="26223"/>
                  </a:lnTo>
                  <a:lnTo>
                    <a:pt x="2147" y="26257"/>
                  </a:lnTo>
                  <a:lnTo>
                    <a:pt x="32192" y="26257"/>
                  </a:lnTo>
                  <a:lnTo>
                    <a:pt x="32628" y="26223"/>
                  </a:lnTo>
                  <a:lnTo>
                    <a:pt x="33400" y="25921"/>
                  </a:lnTo>
                  <a:lnTo>
                    <a:pt x="34003" y="25318"/>
                  </a:lnTo>
                  <a:lnTo>
                    <a:pt x="34305" y="24547"/>
                  </a:lnTo>
                  <a:lnTo>
                    <a:pt x="34339" y="24111"/>
                  </a:lnTo>
                  <a:lnTo>
                    <a:pt x="34339" y="2146"/>
                  </a:lnTo>
                  <a:lnTo>
                    <a:pt x="34305" y="1710"/>
                  </a:lnTo>
                  <a:lnTo>
                    <a:pt x="34003" y="939"/>
                  </a:lnTo>
                  <a:lnTo>
                    <a:pt x="33400" y="369"/>
                  </a:lnTo>
                  <a:lnTo>
                    <a:pt x="32628" y="34"/>
                  </a:lnTo>
                  <a:lnTo>
                    <a:pt x="32192" y="0"/>
                  </a:lnTo>
                  <a:close/>
                </a:path>
              </a:pathLst>
            </a:custGeom>
            <a:solidFill>
              <a:srgbClr val="FFFFFF"/>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94;p66">
              <a:extLst>
                <a:ext uri="{FF2B5EF4-FFF2-40B4-BE49-F238E27FC236}">
                  <a16:creationId xmlns:a16="http://schemas.microsoft.com/office/drawing/2014/main" id="{CC9F5B66-81EA-4B13-9C53-3DC8CB30B91D}"/>
                </a:ext>
              </a:extLst>
            </p:cNvPr>
            <p:cNvSpPr/>
            <p:nvPr/>
          </p:nvSpPr>
          <p:spPr>
            <a:xfrm>
              <a:off x="4898950" y="1916525"/>
              <a:ext cx="202075" cy="530675"/>
            </a:xfrm>
            <a:custGeom>
              <a:avLst/>
              <a:gdLst/>
              <a:ahLst/>
              <a:cxnLst/>
              <a:rect l="l" t="t" r="r" b="b"/>
              <a:pathLst>
                <a:path w="8083" h="21227" extrusionOk="0">
                  <a:moveTo>
                    <a:pt x="1" y="0"/>
                  </a:moveTo>
                  <a:lnTo>
                    <a:pt x="1" y="21227"/>
                  </a:lnTo>
                  <a:lnTo>
                    <a:pt x="8082" y="21227"/>
                  </a:lnTo>
                  <a:lnTo>
                    <a:pt x="8082" y="0"/>
                  </a:lnTo>
                  <a:close/>
                </a:path>
              </a:pathLst>
            </a:custGeom>
            <a:solidFill>
              <a:schemeClr val="accent3"/>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95;p66">
              <a:extLst>
                <a:ext uri="{FF2B5EF4-FFF2-40B4-BE49-F238E27FC236}">
                  <a16:creationId xmlns:a16="http://schemas.microsoft.com/office/drawing/2014/main" id="{582CE0FF-ED25-406C-9A45-04DB592F1B10}"/>
                </a:ext>
              </a:extLst>
            </p:cNvPr>
            <p:cNvSpPr/>
            <p:nvPr/>
          </p:nvSpPr>
          <p:spPr>
            <a:xfrm>
              <a:off x="5618250" y="1916525"/>
              <a:ext cx="25175" cy="530675"/>
            </a:xfrm>
            <a:custGeom>
              <a:avLst/>
              <a:gdLst/>
              <a:ahLst/>
              <a:cxnLst/>
              <a:rect l="l" t="t" r="r" b="b"/>
              <a:pathLst>
                <a:path w="1007" h="21227" extrusionOk="0">
                  <a:moveTo>
                    <a:pt x="0" y="0"/>
                  </a:moveTo>
                  <a:lnTo>
                    <a:pt x="0" y="21227"/>
                  </a:lnTo>
                  <a:lnTo>
                    <a:pt x="1006" y="21227"/>
                  </a:lnTo>
                  <a:lnTo>
                    <a:pt x="1006" y="0"/>
                  </a:lnTo>
                  <a:close/>
                </a:path>
              </a:pathLst>
            </a:custGeom>
            <a:solidFill>
              <a:srgbClr val="6EDBFC"/>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96;p66">
              <a:extLst>
                <a:ext uri="{FF2B5EF4-FFF2-40B4-BE49-F238E27FC236}">
                  <a16:creationId xmlns:a16="http://schemas.microsoft.com/office/drawing/2014/main" id="{02271CD9-9CC7-4A96-B202-A97685044216}"/>
                </a:ext>
              </a:extLst>
            </p:cNvPr>
            <p:cNvSpPr/>
            <p:nvPr/>
          </p:nvSpPr>
          <p:spPr>
            <a:xfrm>
              <a:off x="5618250" y="2159625"/>
              <a:ext cx="25175" cy="45300"/>
            </a:xfrm>
            <a:custGeom>
              <a:avLst/>
              <a:gdLst/>
              <a:ahLst/>
              <a:cxnLst/>
              <a:rect l="l" t="t" r="r" b="b"/>
              <a:pathLst>
                <a:path w="1007" h="1812" extrusionOk="0">
                  <a:moveTo>
                    <a:pt x="0" y="1"/>
                  </a:moveTo>
                  <a:lnTo>
                    <a:pt x="0" y="1812"/>
                  </a:lnTo>
                  <a:lnTo>
                    <a:pt x="1006" y="1812"/>
                  </a:lnTo>
                  <a:lnTo>
                    <a:pt x="1006"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97;p66">
              <a:extLst>
                <a:ext uri="{FF2B5EF4-FFF2-40B4-BE49-F238E27FC236}">
                  <a16:creationId xmlns:a16="http://schemas.microsoft.com/office/drawing/2014/main" id="{76EA2984-3D06-4B24-BBA4-999E91C87BB1}"/>
                </a:ext>
              </a:extLst>
            </p:cNvPr>
            <p:cNvSpPr/>
            <p:nvPr/>
          </p:nvSpPr>
          <p:spPr>
            <a:xfrm>
              <a:off x="5163875" y="1929100"/>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98;p66">
              <a:extLst>
                <a:ext uri="{FF2B5EF4-FFF2-40B4-BE49-F238E27FC236}">
                  <a16:creationId xmlns:a16="http://schemas.microsoft.com/office/drawing/2014/main" id="{36893FEC-39A4-498D-8857-DA220504E514}"/>
                </a:ext>
              </a:extLst>
            </p:cNvPr>
            <p:cNvSpPr/>
            <p:nvPr/>
          </p:nvSpPr>
          <p:spPr>
            <a:xfrm>
              <a:off x="5163875" y="1929100"/>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99;p66">
              <a:extLst>
                <a:ext uri="{FF2B5EF4-FFF2-40B4-BE49-F238E27FC236}">
                  <a16:creationId xmlns:a16="http://schemas.microsoft.com/office/drawing/2014/main" id="{CA31D33B-2039-4BE7-B72C-D4D96CFCBF62}"/>
                </a:ext>
              </a:extLst>
            </p:cNvPr>
            <p:cNvSpPr/>
            <p:nvPr/>
          </p:nvSpPr>
          <p:spPr>
            <a:xfrm>
              <a:off x="5163875" y="1986100"/>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600;p66">
              <a:extLst>
                <a:ext uri="{FF2B5EF4-FFF2-40B4-BE49-F238E27FC236}">
                  <a16:creationId xmlns:a16="http://schemas.microsoft.com/office/drawing/2014/main" id="{D23721C5-B3AF-405F-A300-745064F5D4F9}"/>
                </a:ext>
              </a:extLst>
            </p:cNvPr>
            <p:cNvSpPr/>
            <p:nvPr/>
          </p:nvSpPr>
          <p:spPr>
            <a:xfrm>
              <a:off x="5163875" y="1986100"/>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601;p66">
              <a:extLst>
                <a:ext uri="{FF2B5EF4-FFF2-40B4-BE49-F238E27FC236}">
                  <a16:creationId xmlns:a16="http://schemas.microsoft.com/office/drawing/2014/main" id="{93DA1BE7-0EA0-4D7C-B648-5C451504407F}"/>
                </a:ext>
              </a:extLst>
            </p:cNvPr>
            <p:cNvSpPr/>
            <p:nvPr/>
          </p:nvSpPr>
          <p:spPr>
            <a:xfrm>
              <a:off x="5163875" y="2043100"/>
              <a:ext cx="398225" cy="25"/>
            </a:xfrm>
            <a:custGeom>
              <a:avLst/>
              <a:gdLst/>
              <a:ahLst/>
              <a:cxnLst/>
              <a:rect l="l" t="t" r="r" b="b"/>
              <a:pathLst>
                <a:path w="15929" h="1" fill="none" extrusionOk="0">
                  <a:moveTo>
                    <a:pt x="0" y="1"/>
                  </a:moveTo>
                  <a:lnTo>
                    <a:pt x="159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602;p66">
              <a:extLst>
                <a:ext uri="{FF2B5EF4-FFF2-40B4-BE49-F238E27FC236}">
                  <a16:creationId xmlns:a16="http://schemas.microsoft.com/office/drawing/2014/main" id="{E26AA8B2-4894-4620-8E5D-EF5ACD5B7861}"/>
                </a:ext>
              </a:extLst>
            </p:cNvPr>
            <p:cNvSpPr/>
            <p:nvPr/>
          </p:nvSpPr>
          <p:spPr>
            <a:xfrm>
              <a:off x="5163875" y="2043100"/>
              <a:ext cx="398225" cy="25"/>
            </a:xfrm>
            <a:custGeom>
              <a:avLst/>
              <a:gdLst/>
              <a:ahLst/>
              <a:cxnLst/>
              <a:rect l="l" t="t" r="r" b="b"/>
              <a:pathLst>
                <a:path w="15929" h="1" fill="none" extrusionOk="0">
                  <a:moveTo>
                    <a:pt x="0" y="1"/>
                  </a:moveTo>
                  <a:lnTo>
                    <a:pt x="15929"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603;p66">
              <a:extLst>
                <a:ext uri="{FF2B5EF4-FFF2-40B4-BE49-F238E27FC236}">
                  <a16:creationId xmlns:a16="http://schemas.microsoft.com/office/drawing/2014/main" id="{02A6C0E3-F400-4CF5-BD27-67FB759080BD}"/>
                </a:ext>
              </a:extLst>
            </p:cNvPr>
            <p:cNvSpPr/>
            <p:nvPr/>
          </p:nvSpPr>
          <p:spPr>
            <a:xfrm>
              <a:off x="5163875" y="2100100"/>
              <a:ext cx="398225" cy="25"/>
            </a:xfrm>
            <a:custGeom>
              <a:avLst/>
              <a:gdLst/>
              <a:ahLst/>
              <a:cxnLst/>
              <a:rect l="l" t="t" r="r" b="b"/>
              <a:pathLst>
                <a:path w="15929" h="1" fill="none" extrusionOk="0">
                  <a:moveTo>
                    <a:pt x="0" y="1"/>
                  </a:moveTo>
                  <a:lnTo>
                    <a:pt x="159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604;p66">
              <a:extLst>
                <a:ext uri="{FF2B5EF4-FFF2-40B4-BE49-F238E27FC236}">
                  <a16:creationId xmlns:a16="http://schemas.microsoft.com/office/drawing/2014/main" id="{BA143D66-6469-4436-B401-EF3E1E10533A}"/>
                </a:ext>
              </a:extLst>
            </p:cNvPr>
            <p:cNvSpPr/>
            <p:nvPr/>
          </p:nvSpPr>
          <p:spPr>
            <a:xfrm>
              <a:off x="5163875" y="2100100"/>
              <a:ext cx="398225" cy="25"/>
            </a:xfrm>
            <a:custGeom>
              <a:avLst/>
              <a:gdLst/>
              <a:ahLst/>
              <a:cxnLst/>
              <a:rect l="l" t="t" r="r" b="b"/>
              <a:pathLst>
                <a:path w="15929" h="1" fill="none" extrusionOk="0">
                  <a:moveTo>
                    <a:pt x="0" y="1"/>
                  </a:moveTo>
                  <a:lnTo>
                    <a:pt x="15929" y="1"/>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605;p66">
              <a:extLst>
                <a:ext uri="{FF2B5EF4-FFF2-40B4-BE49-F238E27FC236}">
                  <a16:creationId xmlns:a16="http://schemas.microsoft.com/office/drawing/2014/main" id="{BB5DD5AB-ED9E-4808-9944-B33BC0AF9422}"/>
                </a:ext>
              </a:extLst>
            </p:cNvPr>
            <p:cNvSpPr/>
            <p:nvPr/>
          </p:nvSpPr>
          <p:spPr>
            <a:xfrm>
              <a:off x="5163875" y="22392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606;p66">
              <a:extLst>
                <a:ext uri="{FF2B5EF4-FFF2-40B4-BE49-F238E27FC236}">
                  <a16:creationId xmlns:a16="http://schemas.microsoft.com/office/drawing/2014/main" id="{09729842-F784-4768-8F2E-0F34571EE04D}"/>
                </a:ext>
              </a:extLst>
            </p:cNvPr>
            <p:cNvSpPr/>
            <p:nvPr/>
          </p:nvSpPr>
          <p:spPr>
            <a:xfrm>
              <a:off x="5163875" y="22392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607;p66">
              <a:extLst>
                <a:ext uri="{FF2B5EF4-FFF2-40B4-BE49-F238E27FC236}">
                  <a16:creationId xmlns:a16="http://schemas.microsoft.com/office/drawing/2014/main" id="{9E44960B-E521-4755-8923-394DE48CEEE9}"/>
                </a:ext>
              </a:extLst>
            </p:cNvPr>
            <p:cNvSpPr/>
            <p:nvPr/>
          </p:nvSpPr>
          <p:spPr>
            <a:xfrm>
              <a:off x="5163875" y="22895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608;p66">
              <a:extLst>
                <a:ext uri="{FF2B5EF4-FFF2-40B4-BE49-F238E27FC236}">
                  <a16:creationId xmlns:a16="http://schemas.microsoft.com/office/drawing/2014/main" id="{89884863-4843-46DE-831C-A3EE85BCAB05}"/>
                </a:ext>
              </a:extLst>
            </p:cNvPr>
            <p:cNvSpPr/>
            <p:nvPr/>
          </p:nvSpPr>
          <p:spPr>
            <a:xfrm>
              <a:off x="5163875" y="22895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609;p66">
              <a:extLst>
                <a:ext uri="{FF2B5EF4-FFF2-40B4-BE49-F238E27FC236}">
                  <a16:creationId xmlns:a16="http://schemas.microsoft.com/office/drawing/2014/main" id="{5F93C707-E1B5-49DA-AD5F-7C3210643F89}"/>
                </a:ext>
              </a:extLst>
            </p:cNvPr>
            <p:cNvSpPr/>
            <p:nvPr/>
          </p:nvSpPr>
          <p:spPr>
            <a:xfrm>
              <a:off x="5163875" y="23398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610;p66">
              <a:extLst>
                <a:ext uri="{FF2B5EF4-FFF2-40B4-BE49-F238E27FC236}">
                  <a16:creationId xmlns:a16="http://schemas.microsoft.com/office/drawing/2014/main" id="{DDD745D9-058C-46EC-8FBB-510FA6E5426C}"/>
                </a:ext>
              </a:extLst>
            </p:cNvPr>
            <p:cNvSpPr/>
            <p:nvPr/>
          </p:nvSpPr>
          <p:spPr>
            <a:xfrm>
              <a:off x="5163875" y="23398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611;p66">
              <a:extLst>
                <a:ext uri="{FF2B5EF4-FFF2-40B4-BE49-F238E27FC236}">
                  <a16:creationId xmlns:a16="http://schemas.microsoft.com/office/drawing/2014/main" id="{1F8A8C71-559C-47D0-9861-DE1F7D473329}"/>
                </a:ext>
              </a:extLst>
            </p:cNvPr>
            <p:cNvSpPr/>
            <p:nvPr/>
          </p:nvSpPr>
          <p:spPr>
            <a:xfrm>
              <a:off x="5163875" y="2444675"/>
              <a:ext cx="398225" cy="25"/>
            </a:xfrm>
            <a:custGeom>
              <a:avLst/>
              <a:gdLst/>
              <a:ahLst/>
              <a:cxnLst/>
              <a:rect l="l" t="t" r="r" b="b"/>
              <a:pathLst>
                <a:path w="15929" h="1" fill="none" extrusionOk="0">
                  <a:moveTo>
                    <a:pt x="0" y="0"/>
                  </a:moveTo>
                  <a:lnTo>
                    <a:pt x="159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12;p66">
              <a:extLst>
                <a:ext uri="{FF2B5EF4-FFF2-40B4-BE49-F238E27FC236}">
                  <a16:creationId xmlns:a16="http://schemas.microsoft.com/office/drawing/2014/main" id="{F51BFDBF-32D9-4824-B0FB-62DF71538472}"/>
                </a:ext>
              </a:extLst>
            </p:cNvPr>
            <p:cNvSpPr/>
            <p:nvPr/>
          </p:nvSpPr>
          <p:spPr>
            <a:xfrm>
              <a:off x="5163875" y="2444675"/>
              <a:ext cx="398225" cy="25"/>
            </a:xfrm>
            <a:custGeom>
              <a:avLst/>
              <a:gdLst/>
              <a:ahLst/>
              <a:cxnLst/>
              <a:rect l="l" t="t" r="r" b="b"/>
              <a:pathLst>
                <a:path w="15929" h="1" fill="none" extrusionOk="0">
                  <a:moveTo>
                    <a:pt x="0" y="0"/>
                  </a:moveTo>
                  <a:lnTo>
                    <a:pt x="15929"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613;p66">
              <a:extLst>
                <a:ext uri="{FF2B5EF4-FFF2-40B4-BE49-F238E27FC236}">
                  <a16:creationId xmlns:a16="http://schemas.microsoft.com/office/drawing/2014/main" id="{53ED7C69-A838-4C77-9B29-EC82C1A3BDCB}"/>
                </a:ext>
              </a:extLst>
            </p:cNvPr>
            <p:cNvSpPr/>
            <p:nvPr/>
          </p:nvSpPr>
          <p:spPr>
            <a:xfrm>
              <a:off x="4898950" y="1916525"/>
              <a:ext cx="202075" cy="530675"/>
            </a:xfrm>
            <a:custGeom>
              <a:avLst/>
              <a:gdLst/>
              <a:ahLst/>
              <a:cxnLst/>
              <a:rect l="l" t="t" r="r" b="b"/>
              <a:pathLst>
                <a:path w="8083" h="21227" fill="none" extrusionOk="0">
                  <a:moveTo>
                    <a:pt x="1" y="21227"/>
                  </a:moveTo>
                  <a:lnTo>
                    <a:pt x="8082" y="0"/>
                  </a:lnTo>
                </a:path>
              </a:pathLst>
            </a:custGeom>
            <a:no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77859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accent2">
                    <a:lumMod val="25000"/>
                  </a:schemeClr>
                </a:solidFill>
              </a:rPr>
              <a:t>TỔNG QUAN VỀ NOSQL </a:t>
            </a:r>
            <a:endParaRPr dirty="0">
              <a:solidFill>
                <a:schemeClr val="accent2">
                  <a:lumMod val="25000"/>
                </a:schemeClr>
              </a:solidFill>
            </a:endParaRPr>
          </a:p>
        </p:txBody>
      </p:sp>
      <p:sp>
        <p:nvSpPr>
          <p:cNvPr id="468" name="Google Shape;468;p35"/>
          <p:cNvSpPr txBox="1">
            <a:spLocks noGrp="1"/>
          </p:cNvSpPr>
          <p:nvPr>
            <p:ph type="subTitle" idx="2"/>
          </p:nvPr>
        </p:nvSpPr>
        <p:spPr>
          <a:xfrm>
            <a:off x="431685" y="2259300"/>
            <a:ext cx="4622526" cy="2006944"/>
          </a:xfrm>
          <a:prstGeom prst="rect">
            <a:avLst/>
          </a:prstGeom>
        </p:spPr>
        <p:txBody>
          <a:bodyPr spcFirstLastPara="1" wrap="square" lIns="91425" tIns="91425" rIns="91425" bIns="91425" anchor="ctr" anchorCtr="0">
            <a:noAutofit/>
          </a:bodyPr>
          <a:lstStyle/>
          <a:p>
            <a:r>
              <a:rPr lang="en-US" sz="1800" b="1" dirty="0">
                <a:latin typeface="Times New Roman" panose="02020603050405020304" pitchFamily="18" charset="0"/>
                <a:cs typeface="Times New Roman" panose="02020603050405020304" pitchFamily="18" charset="0"/>
              </a:rPr>
              <a:t>1.3.2 DOCUMENT</a:t>
            </a:r>
          </a:p>
          <a:p>
            <a:pPr algn="just">
              <a:buFont typeface="Courier New" panose="02070309020205020404" pitchFamily="49" charset="0"/>
              <a:buChar char="o"/>
            </a:pPr>
            <a:r>
              <a:rPr lang="en-US" sz="1800" dirty="0" err="1">
                <a:latin typeface="Times New Roman" panose="02020603050405020304" pitchFamily="18" charset="0"/>
                <a:cs typeface="Times New Roman" panose="02020603050405020304" pitchFamily="18" charset="0"/>
              </a:rPr>
              <a:t>Khái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niệm</a:t>
            </a:r>
            <a:r>
              <a:rPr lang="en-US" sz="1800" dirty="0">
                <a:latin typeface="Times New Roman" panose="02020603050405020304" pitchFamily="18" charset="0"/>
                <a:cs typeface="Times New Roman" panose="02020603050405020304" pitchFamily="18" charset="0"/>
              </a:rPr>
              <a:t>: Document Database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lấy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hứng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Lotus Noted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như</a:t>
            </a:r>
            <a:r>
              <a:rPr lang="en-US" sz="1800" dirty="0">
                <a:latin typeface="Times New Roman" panose="02020603050405020304" pitchFamily="18" charset="0"/>
                <a:cs typeface="Times New Roman" panose="02020603050405020304" pitchFamily="18" charset="0"/>
              </a:rPr>
              <a:t> key-value.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này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document bao </a:t>
            </a: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hợp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document, </a:t>
            </a:r>
            <a:r>
              <a:rPr lang="en-US" sz="1800" dirty="0" err="1" smtClean="0">
                <a:latin typeface="Times New Roman" panose="02020603050405020304" pitchFamily="18" charset="0"/>
                <a:cs typeface="Times New Roman" panose="02020603050405020304" pitchFamily="18" charset="0"/>
              </a:rPr>
              <a:t>chứa</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document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hợp</a:t>
            </a:r>
            <a:r>
              <a:rPr lang="en-US" sz="1800" dirty="0">
                <a:latin typeface="Times New Roman" panose="02020603050405020304" pitchFamily="18" charset="0"/>
                <a:cs typeface="Times New Roman" panose="02020603050405020304" pitchFamily="18" charset="0"/>
              </a:rPr>
              <a:t> key-value</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Những</a:t>
            </a:r>
            <a:r>
              <a:rPr lang="en-US" sz="1800" dirty="0">
                <a:latin typeface="Times New Roman" panose="02020603050405020304" pitchFamily="18" charset="0"/>
                <a:cs typeface="Times New Roman" panose="02020603050405020304" pitchFamily="18" charset="0"/>
              </a:rPr>
              <a:t> document </a:t>
            </a:r>
            <a:r>
              <a:rPr lang="en-US" sz="1800" dirty="0" err="1">
                <a:latin typeface="Times New Roman" panose="02020603050405020304" pitchFamily="18" charset="0"/>
                <a:cs typeface="Times New Roman" panose="02020603050405020304" pitchFamily="18" charset="0"/>
              </a:rPr>
              <a:t>này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lưu</a:t>
            </a:r>
            <a:r>
              <a:rPr lang="en-US" sz="1800" dirty="0">
                <a:latin typeface="Times New Roman" panose="02020603050405020304" pitchFamily="18" charset="0"/>
                <a:cs typeface="Times New Roman" panose="02020603050405020304" pitchFamily="18" charset="0"/>
              </a:rPr>
              <a:t> ở </a:t>
            </a:r>
            <a:r>
              <a:rPr lang="en-US" sz="1800" dirty="0" err="1">
                <a:latin typeface="Times New Roman" panose="02020603050405020304" pitchFamily="18" charset="0"/>
                <a:cs typeface="Times New Roman" panose="02020603050405020304" pitchFamily="18" charset="0"/>
              </a:rPr>
              <a:t>định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dạng</a:t>
            </a:r>
            <a:r>
              <a:rPr lang="en-US" sz="1800" dirty="0">
                <a:latin typeface="Times New Roman" panose="02020603050405020304" pitchFamily="18" charset="0"/>
                <a:cs typeface="Times New Roman" panose="02020603050405020304" pitchFamily="18" charset="0"/>
              </a:rPr>
              <a:t> JSON.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document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cặp</a:t>
            </a:r>
            <a:r>
              <a:rPr lang="en-US" sz="1800" dirty="0">
                <a:latin typeface="Times New Roman" panose="02020603050405020304" pitchFamily="18" charset="0"/>
                <a:cs typeface="Times New Roman" panose="02020603050405020304" pitchFamily="18" charset="0"/>
              </a:rPr>
              <a:t> key-value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cặp</a:t>
            </a:r>
            <a:r>
              <a:rPr lang="en-US" sz="1800" dirty="0">
                <a:latin typeface="Times New Roman" panose="02020603050405020304" pitchFamily="18" charset="0"/>
                <a:cs typeface="Times New Roman" panose="02020603050405020304" pitchFamily="18" charset="0"/>
              </a:rPr>
              <a:t> key-value </a:t>
            </a:r>
            <a:r>
              <a:rPr lang="en-US" sz="1800" dirty="0" err="1">
                <a:latin typeface="Times New Roman" panose="02020603050405020304" pitchFamily="18" charset="0"/>
                <a:cs typeface="Times New Roman" panose="02020603050405020304" pitchFamily="18" charset="0"/>
              </a:rPr>
              <a:t>này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phép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lồng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nhau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Mỗi</a:t>
            </a:r>
            <a:r>
              <a:rPr lang="en-US" sz="1800" dirty="0">
                <a:latin typeface="Times New Roman" panose="02020603050405020304" pitchFamily="18" charset="0"/>
                <a:cs typeface="Times New Roman" panose="02020603050405020304" pitchFamily="18" charset="0"/>
              </a:rPr>
              <a:t> document </a:t>
            </a:r>
            <a:r>
              <a:rPr lang="en-US" sz="1800" dirty="0" err="1">
                <a:latin typeface="Times New Roman" panose="02020603050405020304" pitchFamily="18" charset="0"/>
                <a:cs typeface="Times New Roman" panose="02020603050405020304" pitchFamily="18" charset="0"/>
              </a:rPr>
              <a:t>sẽ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1 key. </a:t>
            </a:r>
            <a:r>
              <a:rPr lang="en-US" sz="1800" dirty="0" err="1">
                <a:latin typeface="Times New Roman" panose="02020603050405020304" pitchFamily="18" charset="0"/>
                <a:cs typeface="Times New Roman" panose="02020603050405020304" pitchFamily="18" charset="0"/>
              </a:rPr>
              <a:t>K</a:t>
            </a:r>
            <a:r>
              <a:rPr lang="en-US" sz="1800" dirty="0" err="1" smtClean="0">
                <a:latin typeface="Times New Roman" panose="02020603050405020304" pitchFamily="18" charset="0"/>
                <a:cs typeface="Times New Roman" panose="02020603050405020304" pitchFamily="18" charset="0"/>
              </a:rPr>
              <a:t>iểu</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CSDL document </a:t>
            </a:r>
            <a:r>
              <a:rPr lang="en-US" sz="1800" dirty="0" err="1">
                <a:latin typeface="Times New Roman" panose="02020603050405020304" pitchFamily="18" charset="0"/>
                <a:cs typeface="Times New Roman" panose="02020603050405020304" pitchFamily="18" charset="0"/>
              </a:rPr>
              <a:t>này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hỗ</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hơn</a:t>
            </a:r>
            <a:r>
              <a:rPr lang="en-US" sz="1800" dirty="0">
                <a:latin typeface="Times New Roman" panose="02020603050405020304" pitchFamily="18" charset="0"/>
                <a:cs typeface="Times New Roman" panose="02020603050405020304" pitchFamily="18" charset="0"/>
              </a:rPr>
              <a:t>.</a:t>
            </a:r>
          </a:p>
          <a:p>
            <a:pPr algn="just">
              <a:buFont typeface="Courier New" panose="02070309020205020404" pitchFamily="49" charset="0"/>
              <a:buChar char="o"/>
            </a:pPr>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pic>
        <p:nvPicPr>
          <p:cNvPr id="2" name="Picture 1"/>
          <p:cNvPicPr>
            <a:picLocks noChangeAspect="1"/>
          </p:cNvPicPr>
          <p:nvPr/>
        </p:nvPicPr>
        <p:blipFill>
          <a:blip r:embed="rId3"/>
          <a:stretch>
            <a:fillRect/>
          </a:stretch>
        </p:blipFill>
        <p:spPr>
          <a:xfrm>
            <a:off x="5257799" y="1386655"/>
            <a:ext cx="4010595" cy="3291840"/>
          </a:xfrm>
          <a:prstGeom prst="rect">
            <a:avLst/>
          </a:prstGeom>
        </p:spPr>
      </p:pic>
    </p:spTree>
    <p:extLst>
      <p:ext uri="{BB962C8B-B14F-4D97-AF65-F5344CB8AC3E}">
        <p14:creationId xmlns:p14="http://schemas.microsoft.com/office/powerpoint/2010/main" val="237498933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t>TỔNG QUAN VỀ NOSQL </a:t>
            </a:r>
            <a:endParaRPr dirty="0"/>
          </a:p>
        </p:txBody>
      </p:sp>
      <p:sp>
        <p:nvSpPr>
          <p:cNvPr id="468" name="Google Shape;468;p35"/>
          <p:cNvSpPr txBox="1">
            <a:spLocks noGrp="1"/>
          </p:cNvSpPr>
          <p:nvPr>
            <p:ph type="subTitle" idx="2"/>
          </p:nvPr>
        </p:nvSpPr>
        <p:spPr>
          <a:xfrm>
            <a:off x="431685" y="802408"/>
            <a:ext cx="4622526" cy="2006944"/>
          </a:xfrm>
          <a:prstGeom prst="rect">
            <a:avLst/>
          </a:prstGeom>
        </p:spPr>
        <p:txBody>
          <a:bodyPr spcFirstLastPara="1" wrap="square" lIns="91425" tIns="91425" rIns="91425" bIns="91425" anchor="ctr" anchorCtr="0">
            <a:noAutofit/>
          </a:bodyPr>
          <a:lstStyle/>
          <a:p>
            <a:r>
              <a:rPr lang="en-US" sz="1800" b="1" dirty="0">
                <a:latin typeface="Times New Roman" panose="02020603050405020304" pitchFamily="18" charset="0"/>
                <a:cs typeface="Times New Roman" panose="02020603050405020304" pitchFamily="18" charset="0"/>
              </a:rPr>
              <a:t>1.3.2 DOCUMENT</a:t>
            </a:r>
          </a:p>
          <a:p>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Document database </a:t>
            </a:r>
            <a:r>
              <a:rPr lang="en-US" sz="1800" dirty="0" err="1">
                <a:latin typeface="Times New Roman" panose="02020603050405020304" pitchFamily="18" charset="0"/>
                <a:cs typeface="Times New Roman" panose="02020603050405020304" pitchFamily="18" charset="0"/>
              </a:rPr>
              <a:t>tiêu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cs typeface="Times New Roman" panose="02020603050405020304" pitchFamily="18" charset="0"/>
              </a:rPr>
              <a:t> : </a:t>
            </a:r>
          </a:p>
          <a:p>
            <a:pPr fontAlgn="base"/>
            <a:endParaRPr lang="en-US" sz="1800" b="1" dirty="0">
              <a:latin typeface="Times New Roman" panose="02020603050405020304" pitchFamily="18" charset="0"/>
              <a:cs typeface="Times New Roman" panose="02020603050405020304" pitchFamily="18" charset="0"/>
            </a:endParaRPr>
          </a:p>
          <a:p>
            <a:pPr algn="just">
              <a:buFont typeface="Courier New" panose="02070309020205020404" pitchFamily="49" charset="0"/>
              <a:buChar char="o"/>
            </a:pPr>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sp>
        <p:nvSpPr>
          <p:cNvPr id="2" name="Rectangle 1">
            <a:extLst>
              <a:ext uri="{FF2B5EF4-FFF2-40B4-BE49-F238E27FC236}">
                <a16:creationId xmlns:a16="http://schemas.microsoft.com/office/drawing/2014/main" id="{5EA8DC63-8B32-4F27-BDAA-C5A3BEEF3F72}"/>
              </a:ext>
            </a:extLst>
          </p:cNvPr>
          <p:cNvSpPr/>
          <p:nvPr/>
        </p:nvSpPr>
        <p:spPr>
          <a:xfrm>
            <a:off x="4350775" y="1488774"/>
            <a:ext cx="4572000" cy="2970044"/>
          </a:xfrm>
          <a:prstGeom prst="rect">
            <a:avLst/>
          </a:prstGeom>
          <a:noFill/>
        </p:spPr>
        <p:txBody>
          <a:bodyPr>
            <a:spAutoFit/>
          </a:bodyPr>
          <a:lstStyle/>
          <a:p>
            <a:pPr algn="just"/>
            <a:r>
              <a:rPr lang="en-US" sz="1700" b="1" dirty="0" err="1">
                <a:latin typeface="Times New Roman" panose="02020603050405020304" pitchFamily="18" charset="0"/>
                <a:cs typeface="Times New Roman" panose="02020603050405020304" pitchFamily="18" charset="0"/>
              </a:rPr>
              <a:t>Ưu</a:t>
            </a:r>
            <a:r>
              <a:rPr lang="en-US" sz="1700" b="1" dirty="0">
                <a:latin typeface="Times New Roman" panose="02020603050405020304" pitchFamily="18" charset="0"/>
                <a:cs typeface="Times New Roman" panose="02020603050405020304" pitchFamily="18" charset="0"/>
              </a:rPr>
              <a:t> </a:t>
            </a:r>
            <a:r>
              <a:rPr lang="en-US" sz="1700" b="1" dirty="0" err="1">
                <a:latin typeface="Times New Roman" panose="02020603050405020304" pitchFamily="18" charset="0"/>
                <a:cs typeface="Times New Roman" panose="02020603050405020304" pitchFamily="18" charset="0"/>
              </a:rPr>
              <a:t>điểm</a:t>
            </a:r>
            <a:r>
              <a:rPr lang="en-US" sz="1700" b="1" dirty="0">
                <a:latin typeface="Times New Roman" panose="02020603050405020304" pitchFamily="18" charset="0"/>
                <a:cs typeface="Times New Roman" panose="02020603050405020304" pitchFamily="18" charset="0"/>
              </a:rPr>
              <a:t> :</a:t>
            </a:r>
            <a:endParaRPr lang="en-US" sz="1700" dirty="0">
              <a:latin typeface="Times New Roman" panose="02020603050405020304" pitchFamily="18" charset="0"/>
              <a:cs typeface="Times New Roman" panose="02020603050405020304" pitchFamily="18" charset="0"/>
            </a:endParaRPr>
          </a:p>
          <a:p>
            <a:pPr marL="285750" lvl="0" indent="-285750" algn="just">
              <a:buFont typeface="Courier New" panose="02070309020205020404" pitchFamily="49" charset="0"/>
              <a:buChar char="o"/>
            </a:pPr>
            <a:r>
              <a:rPr lang="en-US" sz="1700" dirty="0" err="1">
                <a:latin typeface="Times New Roman" panose="02020603050405020304" pitchFamily="18" charset="0"/>
                <a:cs typeface="Times New Roman" panose="02020603050405020304" pitchFamily="18" charset="0"/>
              </a:rPr>
              <a:t>Mô</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dữ</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liệu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trực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quan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Nhanh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dễ</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dàng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phát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triển</a:t>
            </a:r>
            <a:endParaRPr lang="en-US" sz="1700" dirty="0">
              <a:latin typeface="Times New Roman" panose="02020603050405020304" pitchFamily="18" charset="0"/>
              <a:cs typeface="Times New Roman" panose="02020603050405020304" pitchFamily="18" charset="0"/>
            </a:endParaRPr>
          </a:p>
          <a:p>
            <a:pPr marL="285750" lvl="0" indent="-285750" algn="just">
              <a:buFont typeface="Courier New" panose="02070309020205020404" pitchFamily="49" charset="0"/>
              <a:buChar char="o"/>
            </a:pPr>
            <a:r>
              <a:rPr lang="en-US" sz="1700" dirty="0" err="1">
                <a:latin typeface="Times New Roman" panose="02020603050405020304" pitchFamily="18" charset="0"/>
                <a:cs typeface="Times New Roman" panose="02020603050405020304" pitchFamily="18" charset="0"/>
              </a:rPr>
              <a:t>Phân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khả</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năng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phục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hồi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mở</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rộng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toàn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cầu</a:t>
            </a:r>
            <a:endParaRPr lang="en-US" sz="1700" dirty="0">
              <a:latin typeface="Times New Roman" panose="02020603050405020304" pitchFamily="18" charset="0"/>
              <a:cs typeface="Times New Roman" panose="02020603050405020304" pitchFamily="18" charset="0"/>
            </a:endParaRPr>
          </a:p>
          <a:p>
            <a:pPr marL="285750" lvl="0" indent="-285750" algn="just">
              <a:buFont typeface="Courier New" panose="02070309020205020404" pitchFamily="49" charset="0"/>
              <a:buChar char="o"/>
            </a:pPr>
            <a:r>
              <a:rPr lang="en-US" sz="1700" dirty="0" err="1">
                <a:latin typeface="Times New Roman" panose="02020603050405020304" pitchFamily="18" charset="0"/>
                <a:cs typeface="Times New Roman" panose="02020603050405020304" pitchFamily="18" charset="0"/>
              </a:rPr>
              <a:t>Lược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đồ</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linh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hoạt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Thích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ứng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động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thay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đổi</a:t>
            </a:r>
            <a:endParaRPr lang="en-US" sz="1700" dirty="0">
              <a:latin typeface="Times New Roman" panose="02020603050405020304" pitchFamily="18" charset="0"/>
              <a:cs typeface="Times New Roman" panose="02020603050405020304" pitchFamily="18" charset="0"/>
            </a:endParaRPr>
          </a:p>
          <a:p>
            <a:pPr marL="285750" lvl="0" indent="-285750" algn="just">
              <a:buFont typeface="Courier New" panose="02070309020205020404" pitchFamily="49" charset="0"/>
              <a:buChar char="o"/>
            </a:pPr>
            <a:r>
              <a:rPr lang="en-US" sz="1700" dirty="0" err="1">
                <a:latin typeface="Times New Roman" panose="02020603050405020304" pitchFamily="18" charset="0"/>
                <a:cs typeface="Times New Roman" panose="02020603050405020304" pitchFamily="18" charset="0"/>
              </a:rPr>
              <a:t>Phổ</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biến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liệu</a:t>
            </a:r>
            <a:r>
              <a:rPr lang="en-US" sz="1700" dirty="0">
                <a:latin typeface="Times New Roman" panose="02020603050405020304" pitchFamily="18" charset="0"/>
                <a:cs typeface="Times New Roman" panose="02020603050405020304" pitchFamily="18" charset="0"/>
              </a:rPr>
              <a:t> JSON ở </a:t>
            </a:r>
            <a:r>
              <a:rPr lang="en-US" sz="1700" dirty="0" err="1">
                <a:latin typeface="Times New Roman" panose="02020603050405020304" pitchFamily="18" charset="0"/>
                <a:cs typeface="Times New Roman" panose="02020603050405020304" pitchFamily="18" charset="0"/>
              </a:rPr>
              <a:t>mọi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nơi</a:t>
            </a:r>
            <a:endParaRPr lang="en-US" sz="1700" dirty="0">
              <a:latin typeface="Times New Roman" panose="02020603050405020304" pitchFamily="18" charset="0"/>
              <a:cs typeface="Times New Roman" panose="02020603050405020304" pitchFamily="18" charset="0"/>
            </a:endParaRPr>
          </a:p>
          <a:p>
            <a:pPr marL="285750" lvl="0" indent="-285750" algn="just">
              <a:buFont typeface="Courier New" panose="02070309020205020404" pitchFamily="49" charset="0"/>
              <a:buChar char="o"/>
            </a:pPr>
            <a:r>
              <a:rPr lang="en-US" sz="1700" dirty="0" err="1">
                <a:latin typeface="Times New Roman" panose="02020603050405020304" pitchFamily="18" charset="0"/>
                <a:cs typeface="Times New Roman" panose="02020603050405020304" pitchFamily="18" charset="0"/>
              </a:rPr>
              <a:t>Mạnh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Dữ</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liệu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truy</a:t>
            </a:r>
            <a:r>
              <a:rPr lang="en-US" sz="1700" dirty="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vấn</a:t>
            </a:r>
            <a:r>
              <a:rPr lang="en-US" sz="1700" dirty="0" smtClean="0">
                <a:latin typeface="Times New Roman" panose="02020603050405020304" pitchFamily="18" charset="0"/>
                <a:cs typeface="Times New Roman" panose="02020603050405020304" pitchFamily="18" charset="0"/>
              </a:rPr>
              <a:t>. </a:t>
            </a:r>
          </a:p>
          <a:p>
            <a:pPr marL="285750" lvl="0" indent="-285750" algn="just">
              <a:buFont typeface="Courier New" panose="02070309020205020404" pitchFamily="49" charset="0"/>
              <a:buChar char="o"/>
            </a:pPr>
            <a:r>
              <a:rPr lang="en-US" sz="1700" b="1" dirty="0" err="1" smtClean="0">
                <a:latin typeface="Times New Roman" panose="02020603050405020304" pitchFamily="18" charset="0"/>
                <a:cs typeface="Times New Roman" panose="02020603050405020304" pitchFamily="18" charset="0"/>
              </a:rPr>
              <a:t>Nhược</a:t>
            </a:r>
            <a:r>
              <a:rPr lang="en-US" sz="1700" b="1" dirty="0" smtClean="0">
                <a:latin typeface="Times New Roman" panose="02020603050405020304" pitchFamily="18" charset="0"/>
                <a:cs typeface="Times New Roman" panose="02020603050405020304" pitchFamily="18" charset="0"/>
              </a:rPr>
              <a:t> </a:t>
            </a:r>
            <a:r>
              <a:rPr lang="en-US" sz="1700" b="1" dirty="0" err="1">
                <a:latin typeface="Times New Roman" panose="02020603050405020304" pitchFamily="18" charset="0"/>
                <a:cs typeface="Times New Roman" panose="02020603050405020304" pitchFamily="18" charset="0"/>
              </a:rPr>
              <a:t>điểm</a:t>
            </a:r>
            <a:r>
              <a:rPr lang="en-US" sz="1700" b="1" dirty="0">
                <a:latin typeface="Times New Roman" panose="02020603050405020304" pitchFamily="18" charset="0"/>
                <a:cs typeface="Times New Roman" panose="02020603050405020304" pitchFamily="18" charset="0"/>
              </a:rPr>
              <a:t>: </a:t>
            </a:r>
            <a:r>
              <a:rPr lang="en-US" sz="1700" dirty="0" err="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Việc</a:t>
            </a:r>
            <a:r>
              <a:rPr lang="en-US" sz="17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truỵ</a:t>
            </a:r>
            <a:r>
              <a:rPr lang="en-US" sz="17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vấn</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chỉ</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thể</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được</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thực</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hiện</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từng</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a:t>
            </a:r>
            <a:r>
              <a:rPr lang="en-US" sz="17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thể</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truy</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vấn</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dữ</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liệu</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nhiều</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document </a:t>
            </a:r>
            <a:r>
              <a:rPr lang="en-US" sz="1700" dirty="0" err="1"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khác</a:t>
            </a:r>
            <a:r>
              <a:rPr lang="en-US" sz="17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700"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nhau</a:t>
            </a:r>
            <a:r>
              <a:rPr lang="en-US" sz="17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graphicFrame>
        <p:nvGraphicFramePr>
          <p:cNvPr id="4" name="Diagram 3">
            <a:extLst>
              <a:ext uri="{FF2B5EF4-FFF2-40B4-BE49-F238E27FC236}">
                <a16:creationId xmlns:a16="http://schemas.microsoft.com/office/drawing/2014/main" id="{7D09A5C8-C6EA-45DD-8972-14921CB20160}"/>
              </a:ext>
            </a:extLst>
          </p:cNvPr>
          <p:cNvGraphicFramePr/>
          <p:nvPr>
            <p:extLst>
              <p:ext uri="{D42A27DB-BD31-4B8C-83A1-F6EECF244321}">
                <p14:modId xmlns:p14="http://schemas.microsoft.com/office/powerpoint/2010/main" val="2654235457"/>
              </p:ext>
            </p:extLst>
          </p:nvPr>
        </p:nvGraphicFramePr>
        <p:xfrm>
          <a:off x="527550" y="1919418"/>
          <a:ext cx="3727360" cy="2173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200506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bg2"/>
                </a:solidFill>
              </a:rPr>
              <a:t>TỔNG QUAN VỀ NOSQL </a:t>
            </a:r>
            <a:endParaRPr dirty="0">
              <a:solidFill>
                <a:schemeClr val="bg2"/>
              </a:solidFill>
            </a:endParaRPr>
          </a:p>
        </p:txBody>
      </p:sp>
      <p:sp>
        <p:nvSpPr>
          <p:cNvPr id="468" name="Google Shape;468;p35"/>
          <p:cNvSpPr txBox="1">
            <a:spLocks noGrp="1"/>
          </p:cNvSpPr>
          <p:nvPr>
            <p:ph type="subTitle" idx="2"/>
          </p:nvPr>
        </p:nvSpPr>
        <p:spPr>
          <a:xfrm>
            <a:off x="502538" y="1396162"/>
            <a:ext cx="8264238" cy="2907755"/>
          </a:xfrm>
          <a:prstGeom prst="rect">
            <a:avLst/>
          </a:prstGeom>
        </p:spPr>
        <p:txBody>
          <a:bodyPr spcFirstLastPara="1" wrap="square" lIns="91425" tIns="91425" rIns="91425" bIns="91425" anchor="ctr" anchorCtr="0">
            <a:noAutofit/>
          </a:bodyPr>
          <a:lstStyle/>
          <a:p>
            <a:r>
              <a:rPr lang="en-US" sz="1800" b="1" dirty="0">
                <a:latin typeface="Times New Roman" panose="02020603050405020304" pitchFamily="18" charset="0"/>
                <a:cs typeface="Times New Roman" panose="02020603050405020304" pitchFamily="18" charset="0"/>
              </a:rPr>
              <a:t>1.3.3 GRAPH DATABASE </a:t>
            </a:r>
          </a:p>
          <a:p>
            <a:pPr marL="400050" indent="-285750" fontAlgn="base">
              <a:buFont typeface="Courier New" panose="02070309020205020404" pitchFamily="49" charset="0"/>
              <a:buChar char="o"/>
            </a:pPr>
            <a:r>
              <a:rPr lang="en-US" sz="1800" dirty="0" err="1">
                <a:latin typeface="Times New Roman" panose="02020603050405020304" pitchFamily="18" charset="0"/>
                <a:cs typeface="Times New Roman" panose="02020603050405020304" pitchFamily="18" charset="0"/>
              </a:rPr>
              <a:t>Khái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niệm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thị</a:t>
            </a:r>
            <a:r>
              <a:rPr lang="en-US" sz="1800" dirty="0">
                <a:latin typeface="Times New Roman" panose="02020603050405020304" pitchFamily="18" charset="0"/>
                <a:cs typeface="Times New Roman" panose="02020603050405020304" pitchFamily="18" charset="0"/>
              </a:rPr>
              <a:t> (Graph Database)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CSDL </a:t>
            </a:r>
            <a:r>
              <a:rPr lang="en-US" sz="1800" dirty="0" err="1" smtClean="0">
                <a:latin typeface="Times New Roman" panose="02020603050405020304" pitchFamily="18" charset="0"/>
                <a:cs typeface="Times New Roman" panose="02020603050405020304" pitchFamily="18" charset="0"/>
              </a:rPr>
              <a:t>sử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cấu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trúc</a:t>
            </a:r>
            <a:r>
              <a:rPr lang="en-US" sz="1800" dirty="0" smtClean="0">
                <a:latin typeface="Times New Roman" panose="02020603050405020304" pitchFamily="18" charset="0"/>
                <a:cs typeface="Times New Roman" panose="02020603050405020304" pitchFamily="18" charset="0"/>
              </a:rPr>
              <a:t> graphic </a:t>
            </a:r>
            <a:r>
              <a:rPr lang="en-US" sz="1800" dirty="0" err="1" smtClean="0">
                <a:latin typeface="Times New Roman" panose="02020603050405020304" pitchFamily="18" charset="0"/>
                <a:cs typeface="Times New Roman" panose="02020603050405020304" pitchFamily="18" charset="0"/>
              </a:rPr>
              <a:t>để</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trữ</a:t>
            </a:r>
            <a:r>
              <a:rPr lang="en-US" sz="1800" dirty="0" smtClean="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Nó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lưu</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trữ</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định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trước</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cho</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mỗi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riêng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lẻ</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hoặc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những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khác</a:t>
            </a:r>
            <a:r>
              <a:rPr lang="en-US" sz="1800" dirty="0">
                <a:latin typeface="Times New Roman" panose="02020603050405020304" pitchFamily="18" charset="0"/>
                <a:cs typeface="Times New Roman" panose="02020603050405020304" pitchFamily="18" charset="0"/>
              </a:rPr>
              <a:t>.</a:t>
            </a:r>
          </a:p>
          <a:p>
            <a:pPr marL="400050" indent="-285750">
              <a:buFont typeface="Courier New" panose="02070309020205020404" pitchFamily="49" charset="0"/>
              <a:buChar char="o"/>
            </a:pPr>
            <a:r>
              <a:rPr lang="en-US" sz="1800" dirty="0" err="1" smtClean="0">
                <a:latin typeface="Times New Roman" panose="02020603050405020304" pitchFamily="18" charset="0"/>
                <a:cs typeface="Times New Roman" panose="02020603050405020304" pitchFamily="18" charset="0"/>
              </a:rPr>
              <a:t>Biểu</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thuộc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nhấn</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mạnh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hợp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Đồ</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thị</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bao</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hợp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nút</a:t>
            </a:r>
            <a:r>
              <a:rPr lang="en-US" sz="1800" dirty="0" smtClean="0">
                <a:latin typeface="Times New Roman" panose="02020603050405020304" pitchFamily="18" charset="0"/>
                <a:cs typeface="Times New Roman" panose="02020603050405020304" pitchFamily="18" charset="0"/>
              </a:rPr>
              <a:t> (node)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giữa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điểm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cạnh</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đó</a:t>
            </a:r>
            <a:r>
              <a:rPr lang="en-US" sz="1800" dirty="0" smtClean="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algn="just">
              <a:buFont typeface="Courier New" panose="02070309020205020404" pitchFamily="49" charset="0"/>
              <a:buChar char="o"/>
            </a:pPr>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spTree>
    <p:extLst>
      <p:ext uri="{BB962C8B-B14F-4D97-AF65-F5344CB8AC3E}">
        <p14:creationId xmlns:p14="http://schemas.microsoft.com/office/powerpoint/2010/main" val="397184408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7"/>
          <p:cNvSpPr txBox="1">
            <a:spLocks noGrp="1"/>
          </p:cNvSpPr>
          <p:nvPr>
            <p:ph type="subTitle" idx="1"/>
          </p:nvPr>
        </p:nvSpPr>
        <p:spPr>
          <a:xfrm>
            <a:off x="720000" y="1921575"/>
            <a:ext cx="3852000" cy="26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grpSp>
        <p:nvGrpSpPr>
          <p:cNvPr id="699" name="Google Shape;699;p37"/>
          <p:cNvGrpSpPr/>
          <p:nvPr/>
        </p:nvGrpSpPr>
        <p:grpSpPr>
          <a:xfrm>
            <a:off x="6588236" y="154125"/>
            <a:ext cx="279251" cy="280502"/>
            <a:chOff x="2600586" y="-942975"/>
            <a:chExt cx="279251" cy="280502"/>
          </a:xfrm>
        </p:grpSpPr>
        <p:sp>
          <p:nvSpPr>
            <p:cNvPr id="700" name="Google Shape;700;p37"/>
            <p:cNvSpPr/>
            <p:nvPr/>
          </p:nvSpPr>
          <p:spPr>
            <a:xfrm>
              <a:off x="2733301" y="-9429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2733301" y="-753947"/>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2789679" y="-811527"/>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2600586" y="-811527"/>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7"/>
          <p:cNvGrpSpPr/>
          <p:nvPr/>
        </p:nvGrpSpPr>
        <p:grpSpPr>
          <a:xfrm>
            <a:off x="4432377" y="1048825"/>
            <a:ext cx="225449" cy="226452"/>
            <a:chOff x="2600577" y="-942975"/>
            <a:chExt cx="225449" cy="226452"/>
          </a:xfrm>
        </p:grpSpPr>
        <p:sp>
          <p:nvSpPr>
            <p:cNvPr id="705" name="Google Shape;705;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7"/>
          <p:cNvGrpSpPr/>
          <p:nvPr/>
        </p:nvGrpSpPr>
        <p:grpSpPr>
          <a:xfrm>
            <a:off x="4705515" y="4448925"/>
            <a:ext cx="225449" cy="226452"/>
            <a:chOff x="2600577" y="-942975"/>
            <a:chExt cx="225449" cy="226452"/>
          </a:xfrm>
        </p:grpSpPr>
        <p:sp>
          <p:nvSpPr>
            <p:cNvPr id="710" name="Google Shape;710;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7"/>
          <p:cNvGrpSpPr/>
          <p:nvPr/>
        </p:nvGrpSpPr>
        <p:grpSpPr>
          <a:xfrm>
            <a:off x="8721665" y="3427925"/>
            <a:ext cx="225449" cy="226452"/>
            <a:chOff x="2600577" y="-942975"/>
            <a:chExt cx="225449" cy="226452"/>
          </a:xfrm>
        </p:grpSpPr>
        <p:sp>
          <p:nvSpPr>
            <p:cNvPr id="715" name="Google Shape;715;p37"/>
            <p:cNvSpPr/>
            <p:nvPr/>
          </p:nvSpPr>
          <p:spPr>
            <a:xfrm>
              <a:off x="2707723" y="-942975"/>
              <a:ext cx="12178" cy="73849"/>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2707723" y="-790372"/>
              <a:ext cx="12178" cy="73848"/>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2753239" y="-836856"/>
              <a:ext cx="72788" cy="1319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2600577" y="-836856"/>
              <a:ext cx="72834" cy="1319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37"/>
          <p:cNvSpPr/>
          <p:nvPr/>
        </p:nvSpPr>
        <p:spPr>
          <a:xfrm rot="928390">
            <a:off x="7915912" y="4122109"/>
            <a:ext cx="1016173" cy="964579"/>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37"/>
          <p:cNvGrpSpPr/>
          <p:nvPr/>
        </p:nvGrpSpPr>
        <p:grpSpPr>
          <a:xfrm>
            <a:off x="520449" y="1405332"/>
            <a:ext cx="3770850" cy="2805925"/>
            <a:chOff x="4705525" y="1038800"/>
            <a:chExt cx="3770850" cy="2805925"/>
          </a:xfrm>
        </p:grpSpPr>
        <p:sp>
          <p:nvSpPr>
            <p:cNvPr id="721" name="Google Shape;721;p37"/>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4705525" y="1038800"/>
              <a:ext cx="3770850" cy="2805925"/>
            </a:xfrm>
            <a:custGeom>
              <a:avLst/>
              <a:gdLst/>
              <a:ahLst/>
              <a:cxnLst/>
              <a:rect l="l" t="t" r="r" b="b"/>
              <a:pathLst>
                <a:path w="150834" h="112237" extrusionOk="0">
                  <a:moveTo>
                    <a:pt x="100333" y="1"/>
                  </a:moveTo>
                  <a:lnTo>
                    <a:pt x="95403" y="34"/>
                  </a:lnTo>
                  <a:lnTo>
                    <a:pt x="90474" y="235"/>
                  </a:lnTo>
                  <a:lnTo>
                    <a:pt x="83096" y="906"/>
                  </a:lnTo>
                  <a:lnTo>
                    <a:pt x="73372" y="2180"/>
                  </a:lnTo>
                  <a:lnTo>
                    <a:pt x="68677" y="2918"/>
                  </a:lnTo>
                  <a:lnTo>
                    <a:pt x="62440" y="3890"/>
                  </a:lnTo>
                  <a:lnTo>
                    <a:pt x="53218" y="5534"/>
                  </a:lnTo>
                  <a:lnTo>
                    <a:pt x="47149" y="6808"/>
                  </a:lnTo>
                  <a:lnTo>
                    <a:pt x="41146" y="8350"/>
                  </a:lnTo>
                  <a:lnTo>
                    <a:pt x="35278" y="10228"/>
                  </a:lnTo>
                  <a:lnTo>
                    <a:pt x="29477" y="12509"/>
                  </a:lnTo>
                  <a:lnTo>
                    <a:pt x="23809" y="15258"/>
                  </a:lnTo>
                  <a:lnTo>
                    <a:pt x="20993" y="16868"/>
                  </a:lnTo>
                  <a:lnTo>
                    <a:pt x="19215" y="17974"/>
                  </a:lnTo>
                  <a:lnTo>
                    <a:pt x="15896" y="20456"/>
                  </a:lnTo>
                  <a:lnTo>
                    <a:pt x="12811" y="23273"/>
                  </a:lnTo>
                  <a:lnTo>
                    <a:pt x="9994" y="26358"/>
                  </a:lnTo>
                  <a:lnTo>
                    <a:pt x="8753" y="28034"/>
                  </a:lnTo>
                  <a:lnTo>
                    <a:pt x="7512" y="29711"/>
                  </a:lnTo>
                  <a:lnTo>
                    <a:pt x="5299" y="33400"/>
                  </a:lnTo>
                  <a:lnTo>
                    <a:pt x="3388" y="37390"/>
                  </a:lnTo>
                  <a:lnTo>
                    <a:pt x="1812" y="41548"/>
                  </a:lnTo>
                  <a:lnTo>
                    <a:pt x="705" y="45841"/>
                  </a:lnTo>
                  <a:lnTo>
                    <a:pt x="101" y="50234"/>
                  </a:lnTo>
                  <a:lnTo>
                    <a:pt x="1" y="54559"/>
                  </a:lnTo>
                  <a:lnTo>
                    <a:pt x="370" y="57779"/>
                  </a:lnTo>
                  <a:lnTo>
                    <a:pt x="806" y="59858"/>
                  </a:lnTo>
                  <a:lnTo>
                    <a:pt x="1107" y="60897"/>
                  </a:lnTo>
                  <a:lnTo>
                    <a:pt x="1644" y="62607"/>
                  </a:lnTo>
                  <a:lnTo>
                    <a:pt x="3086" y="65726"/>
                  </a:lnTo>
                  <a:lnTo>
                    <a:pt x="4863" y="68476"/>
                  </a:lnTo>
                  <a:lnTo>
                    <a:pt x="7009" y="70890"/>
                  </a:lnTo>
                  <a:lnTo>
                    <a:pt x="9424" y="72969"/>
                  </a:lnTo>
                  <a:lnTo>
                    <a:pt x="12073" y="74780"/>
                  </a:lnTo>
                  <a:lnTo>
                    <a:pt x="14957" y="76356"/>
                  </a:lnTo>
                  <a:lnTo>
                    <a:pt x="18008" y="77664"/>
                  </a:lnTo>
                  <a:lnTo>
                    <a:pt x="21227" y="78770"/>
                  </a:lnTo>
                  <a:lnTo>
                    <a:pt x="24514" y="79709"/>
                  </a:lnTo>
                  <a:lnTo>
                    <a:pt x="29577" y="80816"/>
                  </a:lnTo>
                  <a:lnTo>
                    <a:pt x="39738" y="82392"/>
                  </a:lnTo>
                  <a:lnTo>
                    <a:pt x="45975" y="83163"/>
                  </a:lnTo>
                  <a:lnTo>
                    <a:pt x="48054" y="83499"/>
                  </a:lnTo>
                  <a:lnTo>
                    <a:pt x="52179" y="84672"/>
                  </a:lnTo>
                  <a:lnTo>
                    <a:pt x="56270" y="86315"/>
                  </a:lnTo>
                  <a:lnTo>
                    <a:pt x="60327" y="88361"/>
                  </a:lnTo>
                  <a:lnTo>
                    <a:pt x="66263" y="91815"/>
                  </a:lnTo>
                  <a:lnTo>
                    <a:pt x="73841" y="96577"/>
                  </a:lnTo>
                  <a:lnTo>
                    <a:pt x="77429" y="98723"/>
                  </a:lnTo>
                  <a:lnTo>
                    <a:pt x="79844" y="100098"/>
                  </a:lnTo>
                  <a:lnTo>
                    <a:pt x="85209" y="103049"/>
                  </a:lnTo>
                  <a:lnTo>
                    <a:pt x="91044" y="105966"/>
                  </a:lnTo>
                  <a:lnTo>
                    <a:pt x="97214" y="108615"/>
                  </a:lnTo>
                  <a:lnTo>
                    <a:pt x="101942" y="110258"/>
                  </a:lnTo>
                  <a:lnTo>
                    <a:pt x="105128" y="111097"/>
                  </a:lnTo>
                  <a:lnTo>
                    <a:pt x="108280" y="111767"/>
                  </a:lnTo>
                  <a:lnTo>
                    <a:pt x="111432" y="112136"/>
                  </a:lnTo>
                  <a:lnTo>
                    <a:pt x="114551" y="112237"/>
                  </a:lnTo>
                  <a:lnTo>
                    <a:pt x="117569" y="112036"/>
                  </a:lnTo>
                  <a:lnTo>
                    <a:pt x="120520" y="111465"/>
                  </a:lnTo>
                  <a:lnTo>
                    <a:pt x="123370" y="110493"/>
                  </a:lnTo>
                  <a:lnTo>
                    <a:pt x="124745" y="109856"/>
                  </a:lnTo>
                  <a:lnTo>
                    <a:pt x="125851" y="109252"/>
                  </a:lnTo>
                  <a:lnTo>
                    <a:pt x="127964" y="107944"/>
                  </a:lnTo>
                  <a:lnTo>
                    <a:pt x="129976" y="106402"/>
                  </a:lnTo>
                  <a:lnTo>
                    <a:pt x="131854" y="104725"/>
                  </a:lnTo>
                  <a:lnTo>
                    <a:pt x="133631" y="102914"/>
                  </a:lnTo>
                  <a:lnTo>
                    <a:pt x="135274" y="100970"/>
                  </a:lnTo>
                  <a:lnTo>
                    <a:pt x="137555" y="97851"/>
                  </a:lnTo>
                  <a:lnTo>
                    <a:pt x="140237" y="93357"/>
                  </a:lnTo>
                  <a:lnTo>
                    <a:pt x="142551" y="88663"/>
                  </a:lnTo>
                  <a:lnTo>
                    <a:pt x="144530" y="83868"/>
                  </a:lnTo>
                  <a:lnTo>
                    <a:pt x="146206" y="79106"/>
                  </a:lnTo>
                  <a:lnTo>
                    <a:pt x="146910" y="76826"/>
                  </a:lnTo>
                  <a:lnTo>
                    <a:pt x="147950" y="73204"/>
                  </a:lnTo>
                  <a:lnTo>
                    <a:pt x="149224" y="67604"/>
                  </a:lnTo>
                  <a:lnTo>
                    <a:pt x="149861" y="63781"/>
                  </a:lnTo>
                  <a:lnTo>
                    <a:pt x="150364" y="59958"/>
                  </a:lnTo>
                  <a:lnTo>
                    <a:pt x="150700" y="56102"/>
                  </a:lnTo>
                  <a:lnTo>
                    <a:pt x="150834" y="52212"/>
                  </a:lnTo>
                  <a:lnTo>
                    <a:pt x="150800" y="48356"/>
                  </a:lnTo>
                  <a:lnTo>
                    <a:pt x="150532" y="44499"/>
                  </a:lnTo>
                  <a:lnTo>
                    <a:pt x="150029" y="40710"/>
                  </a:lnTo>
                  <a:lnTo>
                    <a:pt x="149325" y="36954"/>
                  </a:lnTo>
                  <a:lnTo>
                    <a:pt x="148352" y="33266"/>
                  </a:lnTo>
                  <a:lnTo>
                    <a:pt x="147112" y="29644"/>
                  </a:lnTo>
                  <a:lnTo>
                    <a:pt x="145636" y="26157"/>
                  </a:lnTo>
                  <a:lnTo>
                    <a:pt x="143859" y="22736"/>
                  </a:lnTo>
                  <a:lnTo>
                    <a:pt x="141813" y="19483"/>
                  </a:lnTo>
                  <a:lnTo>
                    <a:pt x="140673" y="17907"/>
                  </a:lnTo>
                  <a:lnTo>
                    <a:pt x="139030" y="15828"/>
                  </a:lnTo>
                  <a:lnTo>
                    <a:pt x="135543" y="12207"/>
                  </a:lnTo>
                  <a:lnTo>
                    <a:pt x="131787" y="9122"/>
                  </a:lnTo>
                  <a:lnTo>
                    <a:pt x="127763" y="6540"/>
                  </a:lnTo>
                  <a:lnTo>
                    <a:pt x="123571" y="4461"/>
                  </a:lnTo>
                  <a:lnTo>
                    <a:pt x="119178" y="2851"/>
                  </a:lnTo>
                  <a:lnTo>
                    <a:pt x="114651" y="1610"/>
                  </a:lnTo>
                  <a:lnTo>
                    <a:pt x="109957" y="772"/>
                  </a:lnTo>
                  <a:lnTo>
                    <a:pt x="105195" y="235"/>
                  </a:lnTo>
                  <a:lnTo>
                    <a:pt x="100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4921825" y="1061425"/>
              <a:ext cx="1898000" cy="2407725"/>
            </a:xfrm>
            <a:custGeom>
              <a:avLst/>
              <a:gdLst/>
              <a:ahLst/>
              <a:cxnLst/>
              <a:rect l="l" t="t" r="r" b="b"/>
              <a:pathLst>
                <a:path w="75920" h="96309" extrusionOk="0">
                  <a:moveTo>
                    <a:pt x="0" y="1"/>
                  </a:moveTo>
                  <a:lnTo>
                    <a:pt x="0" y="96309"/>
                  </a:lnTo>
                  <a:lnTo>
                    <a:pt x="75920" y="96309"/>
                  </a:lnTo>
                  <a:lnTo>
                    <a:pt x="75920" y="1"/>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4921825" y="1061425"/>
              <a:ext cx="1898000" cy="143400"/>
            </a:xfrm>
            <a:custGeom>
              <a:avLst/>
              <a:gdLst/>
              <a:ahLst/>
              <a:cxnLst/>
              <a:rect l="l" t="t" r="r" b="b"/>
              <a:pathLst>
                <a:path w="75920" h="5736" extrusionOk="0">
                  <a:moveTo>
                    <a:pt x="0" y="1"/>
                  </a:moveTo>
                  <a:lnTo>
                    <a:pt x="0" y="5735"/>
                  </a:lnTo>
                  <a:lnTo>
                    <a:pt x="75920" y="5735"/>
                  </a:lnTo>
                  <a:lnTo>
                    <a:pt x="75920"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4976325" y="2740625"/>
              <a:ext cx="320250" cy="680750"/>
            </a:xfrm>
            <a:custGeom>
              <a:avLst/>
              <a:gdLst/>
              <a:ahLst/>
              <a:cxnLst/>
              <a:rect l="l" t="t" r="r" b="b"/>
              <a:pathLst>
                <a:path w="12810" h="27230" extrusionOk="0">
                  <a:moveTo>
                    <a:pt x="0" y="0"/>
                  </a:moveTo>
                  <a:lnTo>
                    <a:pt x="0" y="27229"/>
                  </a:lnTo>
                  <a:lnTo>
                    <a:pt x="12810" y="27229"/>
                  </a:lnTo>
                  <a:lnTo>
                    <a:pt x="1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5325900" y="2740625"/>
              <a:ext cx="321100" cy="680750"/>
            </a:xfrm>
            <a:custGeom>
              <a:avLst/>
              <a:gdLst/>
              <a:ahLst/>
              <a:cxnLst/>
              <a:rect l="l" t="t" r="r" b="b"/>
              <a:pathLst>
                <a:path w="12844" h="27230" extrusionOk="0">
                  <a:moveTo>
                    <a:pt x="0" y="0"/>
                  </a:moveTo>
                  <a:lnTo>
                    <a:pt x="0"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5697275" y="2740625"/>
              <a:ext cx="321125" cy="680750"/>
            </a:xfrm>
            <a:custGeom>
              <a:avLst/>
              <a:gdLst/>
              <a:ahLst/>
              <a:cxnLst/>
              <a:rect l="l" t="t" r="r" b="b"/>
              <a:pathLst>
                <a:path w="12845"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60695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6450100" y="2740625"/>
              <a:ext cx="321100" cy="680750"/>
            </a:xfrm>
            <a:custGeom>
              <a:avLst/>
              <a:gdLst/>
              <a:ahLst/>
              <a:cxnLst/>
              <a:rect l="l" t="t" r="r" b="b"/>
              <a:pathLst>
                <a:path w="12844" h="27230" extrusionOk="0">
                  <a:moveTo>
                    <a:pt x="1" y="0"/>
                  </a:moveTo>
                  <a:lnTo>
                    <a:pt x="1" y="27229"/>
                  </a:lnTo>
                  <a:lnTo>
                    <a:pt x="12844" y="27229"/>
                  </a:lnTo>
                  <a:lnTo>
                    <a:pt x="12844" y="0"/>
                  </a:lnTo>
                  <a:close/>
                </a:path>
              </a:pathLst>
            </a:custGeom>
            <a:solidFill>
              <a:srgbClr val="FFFFFF"/>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4976325" y="1117600"/>
              <a:ext cx="1789850" cy="165175"/>
            </a:xfrm>
            <a:custGeom>
              <a:avLst/>
              <a:gdLst/>
              <a:ahLst/>
              <a:cxnLst/>
              <a:rect l="l" t="t" r="r" b="b"/>
              <a:pathLst>
                <a:path w="71594" h="6607" extrusionOk="0">
                  <a:moveTo>
                    <a:pt x="0" y="1"/>
                  </a:moveTo>
                  <a:lnTo>
                    <a:pt x="0" y="6607"/>
                  </a:lnTo>
                  <a:lnTo>
                    <a:pt x="71594" y="6607"/>
                  </a:lnTo>
                  <a:lnTo>
                    <a:pt x="71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5008175" y="1149450"/>
              <a:ext cx="1732850" cy="73800"/>
            </a:xfrm>
            <a:custGeom>
              <a:avLst/>
              <a:gdLst/>
              <a:ahLst/>
              <a:cxnLst/>
              <a:rect l="l" t="t" r="r" b="b"/>
              <a:pathLst>
                <a:path w="69314" h="2952" extrusionOk="0">
                  <a:moveTo>
                    <a:pt x="0" y="1"/>
                  </a:moveTo>
                  <a:lnTo>
                    <a:pt x="0" y="2952"/>
                  </a:lnTo>
                  <a:lnTo>
                    <a:pt x="69314" y="2952"/>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6544825" y="1149450"/>
              <a:ext cx="196200" cy="73800"/>
            </a:xfrm>
            <a:custGeom>
              <a:avLst/>
              <a:gdLst/>
              <a:ahLst/>
              <a:cxnLst/>
              <a:rect l="l" t="t" r="r" b="b"/>
              <a:pathLst>
                <a:path w="7848" h="2952" extrusionOk="0">
                  <a:moveTo>
                    <a:pt x="1" y="1"/>
                  </a:moveTo>
                  <a:lnTo>
                    <a:pt x="1" y="2952"/>
                  </a:lnTo>
                  <a:lnTo>
                    <a:pt x="7848" y="2952"/>
                  </a:lnTo>
                  <a:lnTo>
                    <a:pt x="7848"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5392125" y="1402650"/>
              <a:ext cx="394050" cy="28525"/>
            </a:xfrm>
            <a:custGeom>
              <a:avLst/>
              <a:gdLst/>
              <a:ahLst/>
              <a:cxnLst/>
              <a:rect l="l" t="t" r="r" b="b"/>
              <a:pathLst>
                <a:path w="15762" h="1141" extrusionOk="0">
                  <a:moveTo>
                    <a:pt x="571" y="0"/>
                  </a:moveTo>
                  <a:lnTo>
                    <a:pt x="302" y="34"/>
                  </a:lnTo>
                  <a:lnTo>
                    <a:pt x="1" y="335"/>
                  </a:lnTo>
                  <a:lnTo>
                    <a:pt x="1" y="771"/>
                  </a:lnTo>
                  <a:lnTo>
                    <a:pt x="302" y="1107"/>
                  </a:lnTo>
                  <a:lnTo>
                    <a:pt x="571" y="1140"/>
                  </a:lnTo>
                  <a:lnTo>
                    <a:pt x="15225" y="1140"/>
                  </a:lnTo>
                  <a:lnTo>
                    <a:pt x="15493" y="1107"/>
                  </a:lnTo>
                  <a:lnTo>
                    <a:pt x="15761" y="771"/>
                  </a:lnTo>
                  <a:lnTo>
                    <a:pt x="15761" y="335"/>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5391300" y="1501550"/>
              <a:ext cx="394025" cy="27700"/>
            </a:xfrm>
            <a:custGeom>
              <a:avLst/>
              <a:gdLst/>
              <a:ahLst/>
              <a:cxnLst/>
              <a:rect l="l" t="t" r="r" b="b"/>
              <a:pathLst>
                <a:path w="15761" h="1108" extrusionOk="0">
                  <a:moveTo>
                    <a:pt x="302" y="1"/>
                  </a:moveTo>
                  <a:lnTo>
                    <a:pt x="0" y="336"/>
                  </a:lnTo>
                  <a:lnTo>
                    <a:pt x="0" y="772"/>
                  </a:lnTo>
                  <a:lnTo>
                    <a:pt x="302" y="1108"/>
                  </a:lnTo>
                  <a:lnTo>
                    <a:pt x="15258" y="1108"/>
                  </a:lnTo>
                  <a:lnTo>
                    <a:pt x="15492" y="1074"/>
                  </a:lnTo>
                  <a:lnTo>
                    <a:pt x="15761" y="739"/>
                  </a:lnTo>
                  <a:lnTo>
                    <a:pt x="15761" y="336"/>
                  </a:lnTo>
                  <a:lnTo>
                    <a:pt x="15492" y="35"/>
                  </a:lnTo>
                  <a:lnTo>
                    <a:pt x="152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5392125" y="1599650"/>
              <a:ext cx="394050" cy="28525"/>
            </a:xfrm>
            <a:custGeom>
              <a:avLst/>
              <a:gdLst/>
              <a:ahLst/>
              <a:cxnLst/>
              <a:rect l="l" t="t" r="r" b="b"/>
              <a:pathLst>
                <a:path w="15762" h="1141" extrusionOk="0">
                  <a:moveTo>
                    <a:pt x="571" y="0"/>
                  </a:moveTo>
                  <a:lnTo>
                    <a:pt x="302" y="34"/>
                  </a:lnTo>
                  <a:lnTo>
                    <a:pt x="1" y="369"/>
                  </a:lnTo>
                  <a:lnTo>
                    <a:pt x="1" y="772"/>
                  </a:lnTo>
                  <a:lnTo>
                    <a:pt x="302" y="1107"/>
                  </a:lnTo>
                  <a:lnTo>
                    <a:pt x="571" y="1141"/>
                  </a:lnTo>
                  <a:lnTo>
                    <a:pt x="15225" y="1141"/>
                  </a:lnTo>
                  <a:lnTo>
                    <a:pt x="15493" y="1107"/>
                  </a:lnTo>
                  <a:lnTo>
                    <a:pt x="15761" y="772"/>
                  </a:lnTo>
                  <a:lnTo>
                    <a:pt x="15761" y="369"/>
                  </a:lnTo>
                  <a:lnTo>
                    <a:pt x="15493" y="34"/>
                  </a:lnTo>
                  <a:lnTo>
                    <a:pt x="15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4998950" y="1698575"/>
              <a:ext cx="786375" cy="28525"/>
            </a:xfrm>
            <a:custGeom>
              <a:avLst/>
              <a:gdLst/>
              <a:ahLst/>
              <a:cxnLst/>
              <a:rect l="l" t="t" r="r" b="b"/>
              <a:pathLst>
                <a:path w="31455" h="1141" extrusionOk="0">
                  <a:moveTo>
                    <a:pt x="503" y="0"/>
                  </a:moveTo>
                  <a:lnTo>
                    <a:pt x="269" y="67"/>
                  </a:lnTo>
                  <a:lnTo>
                    <a:pt x="0" y="369"/>
                  </a:lnTo>
                  <a:lnTo>
                    <a:pt x="0" y="772"/>
                  </a:lnTo>
                  <a:lnTo>
                    <a:pt x="269" y="1073"/>
                  </a:lnTo>
                  <a:lnTo>
                    <a:pt x="503" y="1140"/>
                  </a:lnTo>
                  <a:lnTo>
                    <a:pt x="30952" y="1140"/>
                  </a:lnTo>
                  <a:lnTo>
                    <a:pt x="31186" y="1073"/>
                  </a:lnTo>
                  <a:lnTo>
                    <a:pt x="31455" y="772"/>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4998100" y="1797500"/>
              <a:ext cx="788075" cy="27675"/>
            </a:xfrm>
            <a:custGeom>
              <a:avLst/>
              <a:gdLst/>
              <a:ahLst/>
              <a:cxnLst/>
              <a:rect l="l" t="t" r="r" b="b"/>
              <a:pathLst>
                <a:path w="31523" h="1107" extrusionOk="0">
                  <a:moveTo>
                    <a:pt x="537" y="0"/>
                  </a:moveTo>
                  <a:lnTo>
                    <a:pt x="269" y="34"/>
                  </a:lnTo>
                  <a:lnTo>
                    <a:pt x="1" y="336"/>
                  </a:lnTo>
                  <a:lnTo>
                    <a:pt x="1" y="772"/>
                  </a:lnTo>
                  <a:lnTo>
                    <a:pt x="269" y="1073"/>
                  </a:lnTo>
                  <a:lnTo>
                    <a:pt x="537" y="1107"/>
                  </a:lnTo>
                  <a:lnTo>
                    <a:pt x="30986" y="1107"/>
                  </a:lnTo>
                  <a:lnTo>
                    <a:pt x="31254" y="1073"/>
                  </a:lnTo>
                  <a:lnTo>
                    <a:pt x="31522" y="772"/>
                  </a:lnTo>
                  <a:lnTo>
                    <a:pt x="31522" y="336"/>
                  </a:lnTo>
                  <a:lnTo>
                    <a:pt x="31254" y="34"/>
                  </a:lnTo>
                  <a:lnTo>
                    <a:pt x="30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4998100" y="1895575"/>
              <a:ext cx="788075" cy="28525"/>
            </a:xfrm>
            <a:custGeom>
              <a:avLst/>
              <a:gdLst/>
              <a:ahLst/>
              <a:cxnLst/>
              <a:rect l="l" t="t" r="r" b="b"/>
              <a:pathLst>
                <a:path w="31523" h="1141" extrusionOk="0">
                  <a:moveTo>
                    <a:pt x="537" y="1"/>
                  </a:moveTo>
                  <a:lnTo>
                    <a:pt x="269" y="34"/>
                  </a:lnTo>
                  <a:lnTo>
                    <a:pt x="1" y="370"/>
                  </a:lnTo>
                  <a:lnTo>
                    <a:pt x="1" y="805"/>
                  </a:lnTo>
                  <a:lnTo>
                    <a:pt x="269" y="1107"/>
                  </a:lnTo>
                  <a:lnTo>
                    <a:pt x="537" y="1141"/>
                  </a:lnTo>
                  <a:lnTo>
                    <a:pt x="30986" y="1141"/>
                  </a:lnTo>
                  <a:lnTo>
                    <a:pt x="31254" y="1107"/>
                  </a:lnTo>
                  <a:lnTo>
                    <a:pt x="31522" y="805"/>
                  </a:lnTo>
                  <a:lnTo>
                    <a:pt x="31522" y="370"/>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4998950" y="1994500"/>
              <a:ext cx="786375" cy="28525"/>
            </a:xfrm>
            <a:custGeom>
              <a:avLst/>
              <a:gdLst/>
              <a:ahLst/>
              <a:cxnLst/>
              <a:rect l="l" t="t" r="r" b="b"/>
              <a:pathLst>
                <a:path w="31455" h="1141" extrusionOk="0">
                  <a:moveTo>
                    <a:pt x="503" y="1"/>
                  </a:moveTo>
                  <a:lnTo>
                    <a:pt x="269" y="68"/>
                  </a:lnTo>
                  <a:lnTo>
                    <a:pt x="0" y="369"/>
                  </a:lnTo>
                  <a:lnTo>
                    <a:pt x="0" y="772"/>
                  </a:lnTo>
                  <a:lnTo>
                    <a:pt x="269" y="1074"/>
                  </a:lnTo>
                  <a:lnTo>
                    <a:pt x="503" y="1141"/>
                  </a:lnTo>
                  <a:lnTo>
                    <a:pt x="30952" y="1141"/>
                  </a:lnTo>
                  <a:lnTo>
                    <a:pt x="31186" y="1074"/>
                  </a:lnTo>
                  <a:lnTo>
                    <a:pt x="31455" y="772"/>
                  </a:lnTo>
                  <a:lnTo>
                    <a:pt x="31455" y="369"/>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4998950" y="2082525"/>
              <a:ext cx="786375" cy="27700"/>
            </a:xfrm>
            <a:custGeom>
              <a:avLst/>
              <a:gdLst/>
              <a:ahLst/>
              <a:cxnLst/>
              <a:rect l="l" t="t" r="r" b="b"/>
              <a:pathLst>
                <a:path w="31455" h="1108" extrusionOk="0">
                  <a:moveTo>
                    <a:pt x="503" y="1"/>
                  </a:moveTo>
                  <a:lnTo>
                    <a:pt x="269" y="34"/>
                  </a:lnTo>
                  <a:lnTo>
                    <a:pt x="0" y="369"/>
                  </a:lnTo>
                  <a:lnTo>
                    <a:pt x="0" y="772"/>
                  </a:lnTo>
                  <a:lnTo>
                    <a:pt x="269" y="1074"/>
                  </a:lnTo>
                  <a:lnTo>
                    <a:pt x="503" y="1107"/>
                  </a:lnTo>
                  <a:lnTo>
                    <a:pt x="30952" y="1107"/>
                  </a:lnTo>
                  <a:lnTo>
                    <a:pt x="31186" y="1074"/>
                  </a:lnTo>
                  <a:lnTo>
                    <a:pt x="31455" y="772"/>
                  </a:lnTo>
                  <a:lnTo>
                    <a:pt x="31455" y="369"/>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998100" y="2181450"/>
              <a:ext cx="788075" cy="28525"/>
            </a:xfrm>
            <a:custGeom>
              <a:avLst/>
              <a:gdLst/>
              <a:ahLst/>
              <a:cxnLst/>
              <a:rect l="l" t="t" r="r" b="b"/>
              <a:pathLst>
                <a:path w="31523" h="1141"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998950" y="2279525"/>
              <a:ext cx="786375" cy="28550"/>
            </a:xfrm>
            <a:custGeom>
              <a:avLst/>
              <a:gdLst/>
              <a:ahLst/>
              <a:cxnLst/>
              <a:rect l="l" t="t" r="r" b="b"/>
              <a:pathLst>
                <a:path w="31455" h="1142" extrusionOk="0">
                  <a:moveTo>
                    <a:pt x="503" y="1"/>
                  </a:moveTo>
                  <a:lnTo>
                    <a:pt x="269" y="68"/>
                  </a:lnTo>
                  <a:lnTo>
                    <a:pt x="0" y="370"/>
                  </a:lnTo>
                  <a:lnTo>
                    <a:pt x="0" y="772"/>
                  </a:lnTo>
                  <a:lnTo>
                    <a:pt x="269" y="1074"/>
                  </a:lnTo>
                  <a:lnTo>
                    <a:pt x="503" y="1141"/>
                  </a:lnTo>
                  <a:lnTo>
                    <a:pt x="30952" y="1141"/>
                  </a:lnTo>
                  <a:lnTo>
                    <a:pt x="31186" y="1074"/>
                  </a:lnTo>
                  <a:lnTo>
                    <a:pt x="31455" y="772"/>
                  </a:lnTo>
                  <a:lnTo>
                    <a:pt x="31455" y="370"/>
                  </a:lnTo>
                  <a:lnTo>
                    <a:pt x="31186" y="68"/>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998100" y="2378450"/>
              <a:ext cx="788075" cy="28550"/>
            </a:xfrm>
            <a:custGeom>
              <a:avLst/>
              <a:gdLst/>
              <a:ahLst/>
              <a:cxnLst/>
              <a:rect l="l" t="t" r="r" b="b"/>
              <a:pathLst>
                <a:path w="31523" h="1142" extrusionOk="0">
                  <a:moveTo>
                    <a:pt x="537" y="1"/>
                  </a:moveTo>
                  <a:lnTo>
                    <a:pt x="269" y="34"/>
                  </a:lnTo>
                  <a:lnTo>
                    <a:pt x="1" y="336"/>
                  </a:lnTo>
                  <a:lnTo>
                    <a:pt x="1" y="772"/>
                  </a:lnTo>
                  <a:lnTo>
                    <a:pt x="269" y="1074"/>
                  </a:lnTo>
                  <a:lnTo>
                    <a:pt x="537" y="1141"/>
                  </a:lnTo>
                  <a:lnTo>
                    <a:pt x="30986" y="1141"/>
                  </a:lnTo>
                  <a:lnTo>
                    <a:pt x="31254" y="1074"/>
                  </a:lnTo>
                  <a:lnTo>
                    <a:pt x="31522" y="772"/>
                  </a:lnTo>
                  <a:lnTo>
                    <a:pt x="31522" y="336"/>
                  </a:lnTo>
                  <a:lnTo>
                    <a:pt x="31254" y="34"/>
                  </a:lnTo>
                  <a:lnTo>
                    <a:pt x="309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998950" y="2477375"/>
              <a:ext cx="786375" cy="27700"/>
            </a:xfrm>
            <a:custGeom>
              <a:avLst/>
              <a:gdLst/>
              <a:ahLst/>
              <a:cxnLst/>
              <a:rect l="l" t="t" r="r" b="b"/>
              <a:pathLst>
                <a:path w="31455" h="1108" extrusionOk="0">
                  <a:moveTo>
                    <a:pt x="503" y="1"/>
                  </a:moveTo>
                  <a:lnTo>
                    <a:pt x="269" y="34"/>
                  </a:lnTo>
                  <a:lnTo>
                    <a:pt x="0" y="336"/>
                  </a:lnTo>
                  <a:lnTo>
                    <a:pt x="0" y="739"/>
                  </a:lnTo>
                  <a:lnTo>
                    <a:pt x="269" y="1074"/>
                  </a:lnTo>
                  <a:lnTo>
                    <a:pt x="503" y="1107"/>
                  </a:lnTo>
                  <a:lnTo>
                    <a:pt x="30952" y="1107"/>
                  </a:lnTo>
                  <a:lnTo>
                    <a:pt x="31186" y="1074"/>
                  </a:lnTo>
                  <a:lnTo>
                    <a:pt x="31455" y="739"/>
                  </a:lnTo>
                  <a:lnTo>
                    <a:pt x="31455" y="336"/>
                  </a:lnTo>
                  <a:lnTo>
                    <a:pt x="31186" y="34"/>
                  </a:lnTo>
                  <a:lnTo>
                    <a:pt x="30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4998950" y="2575475"/>
              <a:ext cx="786375" cy="28525"/>
            </a:xfrm>
            <a:custGeom>
              <a:avLst/>
              <a:gdLst/>
              <a:ahLst/>
              <a:cxnLst/>
              <a:rect l="l" t="t" r="r" b="b"/>
              <a:pathLst>
                <a:path w="31455" h="1141" extrusionOk="0">
                  <a:moveTo>
                    <a:pt x="503" y="0"/>
                  </a:moveTo>
                  <a:lnTo>
                    <a:pt x="269" y="67"/>
                  </a:lnTo>
                  <a:lnTo>
                    <a:pt x="0" y="369"/>
                  </a:lnTo>
                  <a:lnTo>
                    <a:pt x="0" y="771"/>
                  </a:lnTo>
                  <a:lnTo>
                    <a:pt x="269" y="1073"/>
                  </a:lnTo>
                  <a:lnTo>
                    <a:pt x="503" y="1140"/>
                  </a:lnTo>
                  <a:lnTo>
                    <a:pt x="30952" y="1140"/>
                  </a:lnTo>
                  <a:lnTo>
                    <a:pt x="31186" y="1073"/>
                  </a:lnTo>
                  <a:lnTo>
                    <a:pt x="31455" y="771"/>
                  </a:lnTo>
                  <a:lnTo>
                    <a:pt x="31455" y="369"/>
                  </a:lnTo>
                  <a:lnTo>
                    <a:pt x="31186" y="67"/>
                  </a:lnTo>
                  <a:lnTo>
                    <a:pt x="30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5978125" y="1402650"/>
              <a:ext cx="788050" cy="28525"/>
            </a:xfrm>
            <a:custGeom>
              <a:avLst/>
              <a:gdLst/>
              <a:ahLst/>
              <a:cxnLst/>
              <a:rect l="l" t="t" r="r" b="b"/>
              <a:pathLst>
                <a:path w="31522" h="1141" extrusionOk="0">
                  <a:moveTo>
                    <a:pt x="537" y="0"/>
                  </a:moveTo>
                  <a:lnTo>
                    <a:pt x="269" y="34"/>
                  </a:lnTo>
                  <a:lnTo>
                    <a:pt x="0" y="335"/>
                  </a:lnTo>
                  <a:lnTo>
                    <a:pt x="0" y="771"/>
                  </a:lnTo>
                  <a:lnTo>
                    <a:pt x="269" y="1107"/>
                  </a:lnTo>
                  <a:lnTo>
                    <a:pt x="537" y="1140"/>
                  </a:lnTo>
                  <a:lnTo>
                    <a:pt x="30985" y="1140"/>
                  </a:lnTo>
                  <a:lnTo>
                    <a:pt x="31220" y="1107"/>
                  </a:lnTo>
                  <a:lnTo>
                    <a:pt x="31522" y="771"/>
                  </a:lnTo>
                  <a:lnTo>
                    <a:pt x="31522" y="335"/>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5977275" y="1501550"/>
              <a:ext cx="789750" cy="27700"/>
            </a:xfrm>
            <a:custGeom>
              <a:avLst/>
              <a:gdLst/>
              <a:ahLst/>
              <a:cxnLst/>
              <a:rect l="l" t="t" r="r" b="b"/>
              <a:pathLst>
                <a:path w="31590" h="1108" extrusionOk="0">
                  <a:moveTo>
                    <a:pt x="303" y="1"/>
                  </a:moveTo>
                  <a:lnTo>
                    <a:pt x="1" y="336"/>
                  </a:lnTo>
                  <a:lnTo>
                    <a:pt x="1" y="772"/>
                  </a:lnTo>
                  <a:lnTo>
                    <a:pt x="303" y="1108"/>
                  </a:lnTo>
                  <a:lnTo>
                    <a:pt x="31288" y="1108"/>
                  </a:lnTo>
                  <a:lnTo>
                    <a:pt x="31589" y="772"/>
                  </a:lnTo>
                  <a:lnTo>
                    <a:pt x="31589" y="336"/>
                  </a:lnTo>
                  <a:lnTo>
                    <a:pt x="3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5978125" y="1599650"/>
              <a:ext cx="788050" cy="28525"/>
            </a:xfrm>
            <a:custGeom>
              <a:avLst/>
              <a:gdLst/>
              <a:ahLst/>
              <a:cxnLst/>
              <a:rect l="l" t="t" r="r" b="b"/>
              <a:pathLst>
                <a:path w="31522" h="1141" extrusionOk="0">
                  <a:moveTo>
                    <a:pt x="537" y="0"/>
                  </a:moveTo>
                  <a:lnTo>
                    <a:pt x="269" y="34"/>
                  </a:lnTo>
                  <a:lnTo>
                    <a:pt x="0" y="369"/>
                  </a:lnTo>
                  <a:lnTo>
                    <a:pt x="0" y="772"/>
                  </a:lnTo>
                  <a:lnTo>
                    <a:pt x="269" y="1107"/>
                  </a:lnTo>
                  <a:lnTo>
                    <a:pt x="537" y="1141"/>
                  </a:lnTo>
                  <a:lnTo>
                    <a:pt x="30985" y="1141"/>
                  </a:lnTo>
                  <a:lnTo>
                    <a:pt x="31220" y="1107"/>
                  </a:lnTo>
                  <a:lnTo>
                    <a:pt x="31522" y="772"/>
                  </a:lnTo>
                  <a:lnTo>
                    <a:pt x="31522" y="369"/>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5977275" y="1698575"/>
              <a:ext cx="789750" cy="28525"/>
            </a:xfrm>
            <a:custGeom>
              <a:avLst/>
              <a:gdLst/>
              <a:ahLst/>
              <a:cxnLst/>
              <a:rect l="l" t="t" r="r" b="b"/>
              <a:pathLst>
                <a:path w="31590" h="1141" extrusionOk="0">
                  <a:moveTo>
                    <a:pt x="303" y="0"/>
                  </a:moveTo>
                  <a:lnTo>
                    <a:pt x="1" y="336"/>
                  </a:lnTo>
                  <a:lnTo>
                    <a:pt x="1" y="805"/>
                  </a:lnTo>
                  <a:lnTo>
                    <a:pt x="303" y="1107"/>
                  </a:lnTo>
                  <a:lnTo>
                    <a:pt x="571" y="1140"/>
                  </a:lnTo>
                  <a:lnTo>
                    <a:pt x="31019" y="1140"/>
                  </a:lnTo>
                  <a:lnTo>
                    <a:pt x="31288" y="1107"/>
                  </a:lnTo>
                  <a:lnTo>
                    <a:pt x="31589" y="805"/>
                  </a:lnTo>
                  <a:lnTo>
                    <a:pt x="31589" y="336"/>
                  </a:lnTo>
                  <a:lnTo>
                    <a:pt x="312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5978125" y="1797500"/>
              <a:ext cx="788050" cy="27675"/>
            </a:xfrm>
            <a:custGeom>
              <a:avLst/>
              <a:gdLst/>
              <a:ahLst/>
              <a:cxnLst/>
              <a:rect l="l" t="t" r="r" b="b"/>
              <a:pathLst>
                <a:path w="31522" h="1107" extrusionOk="0">
                  <a:moveTo>
                    <a:pt x="537" y="0"/>
                  </a:moveTo>
                  <a:lnTo>
                    <a:pt x="269" y="34"/>
                  </a:lnTo>
                  <a:lnTo>
                    <a:pt x="0" y="336"/>
                  </a:lnTo>
                  <a:lnTo>
                    <a:pt x="0" y="772"/>
                  </a:lnTo>
                  <a:lnTo>
                    <a:pt x="269" y="1073"/>
                  </a:lnTo>
                  <a:lnTo>
                    <a:pt x="537" y="1107"/>
                  </a:lnTo>
                  <a:lnTo>
                    <a:pt x="30985" y="1107"/>
                  </a:lnTo>
                  <a:lnTo>
                    <a:pt x="31220" y="1073"/>
                  </a:lnTo>
                  <a:lnTo>
                    <a:pt x="31522" y="772"/>
                  </a:lnTo>
                  <a:lnTo>
                    <a:pt x="31522" y="336"/>
                  </a:lnTo>
                  <a:lnTo>
                    <a:pt x="31220" y="34"/>
                  </a:lnTo>
                  <a:lnTo>
                    <a:pt x="309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5978125" y="1895575"/>
              <a:ext cx="788050" cy="28525"/>
            </a:xfrm>
            <a:custGeom>
              <a:avLst/>
              <a:gdLst/>
              <a:ahLst/>
              <a:cxnLst/>
              <a:rect l="l" t="t" r="r" b="b"/>
              <a:pathLst>
                <a:path w="31522" h="1141" extrusionOk="0">
                  <a:moveTo>
                    <a:pt x="537" y="1"/>
                  </a:moveTo>
                  <a:lnTo>
                    <a:pt x="269" y="34"/>
                  </a:lnTo>
                  <a:lnTo>
                    <a:pt x="0" y="370"/>
                  </a:lnTo>
                  <a:lnTo>
                    <a:pt x="0" y="805"/>
                  </a:lnTo>
                  <a:lnTo>
                    <a:pt x="269" y="1107"/>
                  </a:lnTo>
                  <a:lnTo>
                    <a:pt x="537" y="1141"/>
                  </a:lnTo>
                  <a:lnTo>
                    <a:pt x="30985" y="1141"/>
                  </a:lnTo>
                  <a:lnTo>
                    <a:pt x="31220" y="1107"/>
                  </a:lnTo>
                  <a:lnTo>
                    <a:pt x="31522" y="805"/>
                  </a:lnTo>
                  <a:lnTo>
                    <a:pt x="31522" y="370"/>
                  </a:lnTo>
                  <a:lnTo>
                    <a:pt x="31220" y="34"/>
                  </a:lnTo>
                  <a:lnTo>
                    <a:pt x="309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5977275" y="1994500"/>
              <a:ext cx="789750" cy="28525"/>
            </a:xfrm>
            <a:custGeom>
              <a:avLst/>
              <a:gdLst/>
              <a:ahLst/>
              <a:cxnLst/>
              <a:rect l="l" t="t" r="r" b="b"/>
              <a:pathLst>
                <a:path w="31590" h="1141" extrusionOk="0">
                  <a:moveTo>
                    <a:pt x="571" y="1"/>
                  </a:moveTo>
                  <a:lnTo>
                    <a:pt x="303" y="34"/>
                  </a:lnTo>
                  <a:lnTo>
                    <a:pt x="1" y="336"/>
                  </a:lnTo>
                  <a:lnTo>
                    <a:pt x="1" y="805"/>
                  </a:lnTo>
                  <a:lnTo>
                    <a:pt x="303" y="1107"/>
                  </a:lnTo>
                  <a:lnTo>
                    <a:pt x="571" y="1141"/>
                  </a:lnTo>
                  <a:lnTo>
                    <a:pt x="31019" y="1141"/>
                  </a:lnTo>
                  <a:lnTo>
                    <a:pt x="31288" y="1107"/>
                  </a:lnTo>
                  <a:lnTo>
                    <a:pt x="31589" y="805"/>
                  </a:lnTo>
                  <a:lnTo>
                    <a:pt x="31589" y="336"/>
                  </a:lnTo>
                  <a:lnTo>
                    <a:pt x="31288" y="34"/>
                  </a:lnTo>
                  <a:lnTo>
                    <a:pt x="31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5990700" y="2089225"/>
              <a:ext cx="775475" cy="540750"/>
            </a:xfrm>
            <a:custGeom>
              <a:avLst/>
              <a:gdLst/>
              <a:ahLst/>
              <a:cxnLst/>
              <a:rect l="l" t="t" r="r" b="b"/>
              <a:pathLst>
                <a:path w="31019" h="21630" extrusionOk="0">
                  <a:moveTo>
                    <a:pt x="0" y="1"/>
                  </a:moveTo>
                  <a:lnTo>
                    <a:pt x="0" y="21630"/>
                  </a:lnTo>
                  <a:lnTo>
                    <a:pt x="31019" y="21630"/>
                  </a:lnTo>
                  <a:lnTo>
                    <a:pt x="310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4979675" y="1406000"/>
              <a:ext cx="352950" cy="248175"/>
            </a:xfrm>
            <a:custGeom>
              <a:avLst/>
              <a:gdLst/>
              <a:ahLst/>
              <a:cxnLst/>
              <a:rect l="l" t="t" r="r" b="b"/>
              <a:pathLst>
                <a:path w="14118" h="9927" extrusionOk="0">
                  <a:moveTo>
                    <a:pt x="0" y="0"/>
                  </a:moveTo>
                  <a:lnTo>
                    <a:pt x="0" y="235"/>
                  </a:lnTo>
                  <a:lnTo>
                    <a:pt x="1073" y="235"/>
                  </a:lnTo>
                  <a:lnTo>
                    <a:pt x="4058" y="9926"/>
                  </a:lnTo>
                  <a:lnTo>
                    <a:pt x="4091" y="9926"/>
                  </a:lnTo>
                  <a:lnTo>
                    <a:pt x="4460" y="9893"/>
                  </a:lnTo>
                  <a:lnTo>
                    <a:pt x="4829" y="9390"/>
                  </a:lnTo>
                  <a:lnTo>
                    <a:pt x="4963" y="9021"/>
                  </a:lnTo>
                  <a:lnTo>
                    <a:pt x="6908" y="3253"/>
                  </a:lnTo>
                  <a:lnTo>
                    <a:pt x="8954" y="9926"/>
                  </a:lnTo>
                  <a:lnTo>
                    <a:pt x="9021" y="9926"/>
                  </a:lnTo>
                  <a:lnTo>
                    <a:pt x="9356" y="9893"/>
                  </a:lnTo>
                  <a:lnTo>
                    <a:pt x="9758" y="9390"/>
                  </a:lnTo>
                  <a:lnTo>
                    <a:pt x="9893" y="9021"/>
                  </a:lnTo>
                  <a:lnTo>
                    <a:pt x="12206" y="2046"/>
                  </a:lnTo>
                  <a:lnTo>
                    <a:pt x="12475" y="1274"/>
                  </a:lnTo>
                  <a:lnTo>
                    <a:pt x="13112" y="503"/>
                  </a:lnTo>
                  <a:lnTo>
                    <a:pt x="13715" y="268"/>
                  </a:lnTo>
                  <a:lnTo>
                    <a:pt x="14118" y="235"/>
                  </a:lnTo>
                  <a:lnTo>
                    <a:pt x="14118" y="0"/>
                  </a:lnTo>
                  <a:lnTo>
                    <a:pt x="9725" y="0"/>
                  </a:lnTo>
                  <a:lnTo>
                    <a:pt x="9725" y="235"/>
                  </a:lnTo>
                  <a:lnTo>
                    <a:pt x="10764" y="235"/>
                  </a:lnTo>
                  <a:lnTo>
                    <a:pt x="11670" y="503"/>
                  </a:lnTo>
                  <a:lnTo>
                    <a:pt x="12005" y="939"/>
                  </a:lnTo>
                  <a:lnTo>
                    <a:pt x="12039" y="1308"/>
                  </a:lnTo>
                  <a:lnTo>
                    <a:pt x="12005" y="1710"/>
                  </a:lnTo>
                  <a:lnTo>
                    <a:pt x="11905" y="2113"/>
                  </a:lnTo>
                  <a:lnTo>
                    <a:pt x="9993" y="7881"/>
                  </a:lnTo>
                  <a:lnTo>
                    <a:pt x="9893" y="7881"/>
                  </a:lnTo>
                  <a:lnTo>
                    <a:pt x="7679" y="235"/>
                  </a:lnTo>
                  <a:lnTo>
                    <a:pt x="8786" y="235"/>
                  </a:lnTo>
                  <a:lnTo>
                    <a:pt x="8786" y="0"/>
                  </a:lnTo>
                  <a:lnTo>
                    <a:pt x="4930" y="0"/>
                  </a:lnTo>
                  <a:lnTo>
                    <a:pt x="4930" y="235"/>
                  </a:lnTo>
                  <a:lnTo>
                    <a:pt x="5969" y="235"/>
                  </a:lnTo>
                  <a:lnTo>
                    <a:pt x="6740" y="2783"/>
                  </a:lnTo>
                  <a:lnTo>
                    <a:pt x="5064" y="7881"/>
                  </a:lnTo>
                  <a:lnTo>
                    <a:pt x="4997" y="7881"/>
                  </a:lnTo>
                  <a:lnTo>
                    <a:pt x="2783" y="235"/>
                  </a:lnTo>
                  <a:lnTo>
                    <a:pt x="3857" y="235"/>
                  </a:lnTo>
                  <a:lnTo>
                    <a:pt x="3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6247225" y="1343950"/>
              <a:ext cx="789750" cy="2120175"/>
            </a:xfrm>
            <a:custGeom>
              <a:avLst/>
              <a:gdLst/>
              <a:ahLst/>
              <a:cxnLst/>
              <a:rect l="l" t="t" r="r" b="b"/>
              <a:pathLst>
                <a:path w="31590" h="84807" extrusionOk="0">
                  <a:moveTo>
                    <a:pt x="1" y="1"/>
                  </a:moveTo>
                  <a:lnTo>
                    <a:pt x="1" y="84807"/>
                  </a:lnTo>
                  <a:lnTo>
                    <a:pt x="31589" y="84807"/>
                  </a:lnTo>
                  <a:lnTo>
                    <a:pt x="315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6305900" y="1264325"/>
              <a:ext cx="1898025" cy="2408550"/>
            </a:xfrm>
            <a:custGeom>
              <a:avLst/>
              <a:gdLst/>
              <a:ahLst/>
              <a:cxnLst/>
              <a:rect l="l" t="t" r="r" b="b"/>
              <a:pathLst>
                <a:path w="75921" h="96342" extrusionOk="0">
                  <a:moveTo>
                    <a:pt x="1" y="0"/>
                  </a:moveTo>
                  <a:lnTo>
                    <a:pt x="1" y="96341"/>
                  </a:lnTo>
                  <a:lnTo>
                    <a:pt x="75921" y="96341"/>
                  </a:lnTo>
                  <a:lnTo>
                    <a:pt x="75921" y="0"/>
                  </a:lnTo>
                  <a:close/>
                </a:path>
              </a:pathLst>
            </a:custGeom>
            <a:solidFill>
              <a:schemeClr val="lt2"/>
            </a:solidFill>
            <a:ln w="75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6305900" y="1264325"/>
              <a:ext cx="1898025" cy="144200"/>
            </a:xfrm>
            <a:custGeom>
              <a:avLst/>
              <a:gdLst/>
              <a:ahLst/>
              <a:cxnLst/>
              <a:rect l="l" t="t" r="r" b="b"/>
              <a:pathLst>
                <a:path w="75921" h="5768" extrusionOk="0">
                  <a:moveTo>
                    <a:pt x="1" y="0"/>
                  </a:moveTo>
                  <a:lnTo>
                    <a:pt x="1" y="5768"/>
                  </a:lnTo>
                  <a:lnTo>
                    <a:pt x="75921" y="5768"/>
                  </a:lnTo>
                  <a:lnTo>
                    <a:pt x="75921" y="0"/>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6945550" y="1605525"/>
              <a:ext cx="666500" cy="1245775"/>
            </a:xfrm>
            <a:custGeom>
              <a:avLst/>
              <a:gdLst/>
              <a:ahLst/>
              <a:cxnLst/>
              <a:rect l="l" t="t" r="r" b="b"/>
              <a:pathLst>
                <a:path w="26660" h="49831" extrusionOk="0">
                  <a:moveTo>
                    <a:pt x="1" y="0"/>
                  </a:moveTo>
                  <a:lnTo>
                    <a:pt x="1" y="49831"/>
                  </a:lnTo>
                  <a:lnTo>
                    <a:pt x="26660" y="49831"/>
                  </a:lnTo>
                  <a:lnTo>
                    <a:pt x="26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6360400" y="2943500"/>
              <a:ext cx="1789875" cy="681575"/>
            </a:xfrm>
            <a:custGeom>
              <a:avLst/>
              <a:gdLst/>
              <a:ahLst/>
              <a:cxnLst/>
              <a:rect l="l" t="t" r="r" b="b"/>
              <a:pathLst>
                <a:path w="71595" h="27263" extrusionOk="0">
                  <a:moveTo>
                    <a:pt x="1" y="0"/>
                  </a:moveTo>
                  <a:lnTo>
                    <a:pt x="1" y="27263"/>
                  </a:lnTo>
                  <a:lnTo>
                    <a:pt x="71594" y="27263"/>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6360400" y="1321325"/>
              <a:ext cx="1789875" cy="165175"/>
            </a:xfrm>
            <a:custGeom>
              <a:avLst/>
              <a:gdLst/>
              <a:ahLst/>
              <a:cxnLst/>
              <a:rect l="l" t="t" r="r" b="b"/>
              <a:pathLst>
                <a:path w="71595" h="6607" extrusionOk="0">
                  <a:moveTo>
                    <a:pt x="1" y="0"/>
                  </a:moveTo>
                  <a:lnTo>
                    <a:pt x="1" y="6606"/>
                  </a:lnTo>
                  <a:lnTo>
                    <a:pt x="71594" y="6606"/>
                  </a:lnTo>
                  <a:lnTo>
                    <a:pt x="71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6392250" y="1353175"/>
              <a:ext cx="1732875" cy="72950"/>
            </a:xfrm>
            <a:custGeom>
              <a:avLst/>
              <a:gdLst/>
              <a:ahLst/>
              <a:cxnLst/>
              <a:rect l="l" t="t" r="r" b="b"/>
              <a:pathLst>
                <a:path w="69315" h="2918" extrusionOk="0">
                  <a:moveTo>
                    <a:pt x="1" y="1"/>
                  </a:moveTo>
                  <a:lnTo>
                    <a:pt x="1" y="2918"/>
                  </a:lnTo>
                  <a:lnTo>
                    <a:pt x="69314" y="2918"/>
                  </a:lnTo>
                  <a:lnTo>
                    <a:pt x="69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7928925" y="1353175"/>
              <a:ext cx="196200" cy="72950"/>
            </a:xfrm>
            <a:custGeom>
              <a:avLst/>
              <a:gdLst/>
              <a:ahLst/>
              <a:cxnLst/>
              <a:rect l="l" t="t" r="r" b="b"/>
              <a:pathLst>
                <a:path w="7848" h="2918" extrusionOk="0">
                  <a:moveTo>
                    <a:pt x="1" y="1"/>
                  </a:moveTo>
                  <a:lnTo>
                    <a:pt x="1" y="2918"/>
                  </a:lnTo>
                  <a:lnTo>
                    <a:pt x="7847" y="2918"/>
                  </a:lnTo>
                  <a:lnTo>
                    <a:pt x="7847" y="1"/>
                  </a:lnTo>
                  <a:close/>
                </a:path>
              </a:pathLst>
            </a:custGeom>
            <a:solidFill>
              <a:schemeClr val="dk2"/>
            </a:solidFill>
            <a:ln w="75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6362075" y="160635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6362925" y="1704450"/>
              <a:ext cx="483725" cy="28525"/>
            </a:xfrm>
            <a:custGeom>
              <a:avLst/>
              <a:gdLst/>
              <a:ahLst/>
              <a:cxnLst/>
              <a:rect l="l" t="t" r="r" b="b"/>
              <a:pathLst>
                <a:path w="19349" h="1141" extrusionOk="0">
                  <a:moveTo>
                    <a:pt x="537" y="0"/>
                  </a:moveTo>
                  <a:lnTo>
                    <a:pt x="302" y="34"/>
                  </a:lnTo>
                  <a:lnTo>
                    <a:pt x="0" y="369"/>
                  </a:lnTo>
                  <a:lnTo>
                    <a:pt x="0" y="805"/>
                  </a:lnTo>
                  <a:lnTo>
                    <a:pt x="302" y="1107"/>
                  </a:lnTo>
                  <a:lnTo>
                    <a:pt x="537" y="1140"/>
                  </a:lnTo>
                  <a:lnTo>
                    <a:pt x="18812" y="1140"/>
                  </a:lnTo>
                  <a:lnTo>
                    <a:pt x="19081" y="1107"/>
                  </a:lnTo>
                  <a:lnTo>
                    <a:pt x="19349" y="805"/>
                  </a:lnTo>
                  <a:lnTo>
                    <a:pt x="19349"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6362075" y="1803375"/>
              <a:ext cx="486275" cy="28525"/>
            </a:xfrm>
            <a:custGeom>
              <a:avLst/>
              <a:gdLst/>
              <a:ahLst/>
              <a:cxnLst/>
              <a:rect l="l" t="t" r="r" b="b"/>
              <a:pathLst>
                <a:path w="19451" h="1141" extrusionOk="0">
                  <a:moveTo>
                    <a:pt x="571" y="0"/>
                  </a:moveTo>
                  <a:lnTo>
                    <a:pt x="303" y="34"/>
                  </a:lnTo>
                  <a:lnTo>
                    <a:pt x="1" y="335"/>
                  </a:lnTo>
                  <a:lnTo>
                    <a:pt x="1" y="805"/>
                  </a:lnTo>
                  <a:lnTo>
                    <a:pt x="303" y="1107"/>
                  </a:lnTo>
                  <a:lnTo>
                    <a:pt x="571"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6362925" y="1902275"/>
              <a:ext cx="483725" cy="28550"/>
            </a:xfrm>
            <a:custGeom>
              <a:avLst/>
              <a:gdLst/>
              <a:ahLst/>
              <a:cxnLst/>
              <a:rect l="l" t="t" r="r" b="b"/>
              <a:pathLst>
                <a:path w="19349" h="1142" extrusionOk="0">
                  <a:moveTo>
                    <a:pt x="537" y="1"/>
                  </a:moveTo>
                  <a:lnTo>
                    <a:pt x="302" y="34"/>
                  </a:lnTo>
                  <a:lnTo>
                    <a:pt x="0" y="336"/>
                  </a:lnTo>
                  <a:lnTo>
                    <a:pt x="0" y="772"/>
                  </a:lnTo>
                  <a:lnTo>
                    <a:pt x="302" y="1074"/>
                  </a:lnTo>
                  <a:lnTo>
                    <a:pt x="537" y="1141"/>
                  </a:lnTo>
                  <a:lnTo>
                    <a:pt x="18812" y="1141"/>
                  </a:lnTo>
                  <a:lnTo>
                    <a:pt x="19081" y="1074"/>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6362075" y="20012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6362075" y="2099300"/>
              <a:ext cx="486275" cy="28525"/>
            </a:xfrm>
            <a:custGeom>
              <a:avLst/>
              <a:gdLst/>
              <a:ahLst/>
              <a:cxnLst/>
              <a:rect l="l" t="t" r="r" b="b"/>
              <a:pathLst>
                <a:path w="19451" h="1141" extrusionOk="0">
                  <a:moveTo>
                    <a:pt x="571" y="0"/>
                  </a:moveTo>
                  <a:lnTo>
                    <a:pt x="303" y="34"/>
                  </a:lnTo>
                  <a:lnTo>
                    <a:pt x="1" y="336"/>
                  </a:lnTo>
                  <a:lnTo>
                    <a:pt x="1" y="805"/>
                  </a:lnTo>
                  <a:lnTo>
                    <a:pt x="303" y="1107"/>
                  </a:lnTo>
                  <a:lnTo>
                    <a:pt x="571"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6362925" y="2198225"/>
              <a:ext cx="483725" cy="28525"/>
            </a:xfrm>
            <a:custGeom>
              <a:avLst/>
              <a:gdLst/>
              <a:ahLst/>
              <a:cxnLst/>
              <a:rect l="l" t="t" r="r" b="b"/>
              <a:pathLst>
                <a:path w="19349" h="1141" extrusionOk="0">
                  <a:moveTo>
                    <a:pt x="537" y="0"/>
                  </a:moveTo>
                  <a:lnTo>
                    <a:pt x="302" y="34"/>
                  </a:lnTo>
                  <a:lnTo>
                    <a:pt x="0" y="336"/>
                  </a:lnTo>
                  <a:lnTo>
                    <a:pt x="0" y="771"/>
                  </a:lnTo>
                  <a:lnTo>
                    <a:pt x="302" y="1107"/>
                  </a:lnTo>
                  <a:lnTo>
                    <a:pt x="537" y="1140"/>
                  </a:lnTo>
                  <a:lnTo>
                    <a:pt x="18812" y="1140"/>
                  </a:lnTo>
                  <a:lnTo>
                    <a:pt x="19081" y="1107"/>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6362925" y="2286250"/>
              <a:ext cx="483725" cy="28525"/>
            </a:xfrm>
            <a:custGeom>
              <a:avLst/>
              <a:gdLst/>
              <a:ahLst/>
              <a:cxnLst/>
              <a:rect l="l" t="t" r="r" b="b"/>
              <a:pathLst>
                <a:path w="19349" h="1141" extrusionOk="0">
                  <a:moveTo>
                    <a:pt x="537" y="0"/>
                  </a:moveTo>
                  <a:lnTo>
                    <a:pt x="302" y="34"/>
                  </a:lnTo>
                  <a:lnTo>
                    <a:pt x="0" y="336"/>
                  </a:lnTo>
                  <a:lnTo>
                    <a:pt x="0" y="771"/>
                  </a:lnTo>
                  <a:lnTo>
                    <a:pt x="302" y="1073"/>
                  </a:lnTo>
                  <a:lnTo>
                    <a:pt x="537" y="1140"/>
                  </a:lnTo>
                  <a:lnTo>
                    <a:pt x="18812" y="1140"/>
                  </a:lnTo>
                  <a:lnTo>
                    <a:pt x="19081" y="1073"/>
                  </a:lnTo>
                  <a:lnTo>
                    <a:pt x="19349" y="771"/>
                  </a:lnTo>
                  <a:lnTo>
                    <a:pt x="19349"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6362075" y="2384325"/>
              <a:ext cx="486275" cy="28525"/>
            </a:xfrm>
            <a:custGeom>
              <a:avLst/>
              <a:gdLst/>
              <a:ahLst/>
              <a:cxnLst/>
              <a:rect l="l" t="t" r="r" b="b"/>
              <a:pathLst>
                <a:path w="19451" h="1141" extrusionOk="0">
                  <a:moveTo>
                    <a:pt x="571" y="1"/>
                  </a:moveTo>
                  <a:lnTo>
                    <a:pt x="303" y="34"/>
                  </a:lnTo>
                  <a:lnTo>
                    <a:pt x="1" y="336"/>
                  </a:lnTo>
                  <a:lnTo>
                    <a:pt x="1" y="805"/>
                  </a:lnTo>
                  <a:lnTo>
                    <a:pt x="303" y="1107"/>
                  </a:lnTo>
                  <a:lnTo>
                    <a:pt x="571" y="1141"/>
                  </a:lnTo>
                  <a:lnTo>
                    <a:pt x="18846" y="1141"/>
                  </a:lnTo>
                  <a:lnTo>
                    <a:pt x="19148" y="1107"/>
                  </a:lnTo>
                  <a:lnTo>
                    <a:pt x="19450" y="805"/>
                  </a:lnTo>
                  <a:lnTo>
                    <a:pt x="19450" y="336"/>
                  </a:lnTo>
                  <a:lnTo>
                    <a:pt x="19148" y="34"/>
                  </a:lnTo>
                  <a:lnTo>
                    <a:pt x="18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6362925" y="2483250"/>
              <a:ext cx="483725" cy="28525"/>
            </a:xfrm>
            <a:custGeom>
              <a:avLst/>
              <a:gdLst/>
              <a:ahLst/>
              <a:cxnLst/>
              <a:rect l="l" t="t" r="r" b="b"/>
              <a:pathLst>
                <a:path w="19349" h="1141" extrusionOk="0">
                  <a:moveTo>
                    <a:pt x="537" y="1"/>
                  </a:moveTo>
                  <a:lnTo>
                    <a:pt x="302" y="34"/>
                  </a:lnTo>
                  <a:lnTo>
                    <a:pt x="0" y="336"/>
                  </a:lnTo>
                  <a:lnTo>
                    <a:pt x="0" y="772"/>
                  </a:lnTo>
                  <a:lnTo>
                    <a:pt x="302" y="1107"/>
                  </a:lnTo>
                  <a:lnTo>
                    <a:pt x="537" y="1141"/>
                  </a:lnTo>
                  <a:lnTo>
                    <a:pt x="18812" y="1141"/>
                  </a:lnTo>
                  <a:lnTo>
                    <a:pt x="19081" y="1107"/>
                  </a:lnTo>
                  <a:lnTo>
                    <a:pt x="19349" y="772"/>
                  </a:lnTo>
                  <a:lnTo>
                    <a:pt x="19349"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6362075" y="2582175"/>
              <a:ext cx="486275" cy="27700"/>
            </a:xfrm>
            <a:custGeom>
              <a:avLst/>
              <a:gdLst/>
              <a:ahLst/>
              <a:cxnLst/>
              <a:rect l="l" t="t" r="r" b="b"/>
              <a:pathLst>
                <a:path w="19451" h="1108" extrusionOk="0">
                  <a:moveTo>
                    <a:pt x="303" y="0"/>
                  </a:moveTo>
                  <a:lnTo>
                    <a:pt x="1" y="336"/>
                  </a:lnTo>
                  <a:lnTo>
                    <a:pt x="1" y="772"/>
                  </a:lnTo>
                  <a:lnTo>
                    <a:pt x="303" y="1107"/>
                  </a:lnTo>
                  <a:lnTo>
                    <a:pt x="19148" y="1107"/>
                  </a:lnTo>
                  <a:lnTo>
                    <a:pt x="19450" y="772"/>
                  </a:lnTo>
                  <a:lnTo>
                    <a:pt x="19450" y="336"/>
                  </a:lnTo>
                  <a:lnTo>
                    <a:pt x="19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6362925" y="2680250"/>
              <a:ext cx="483725" cy="28550"/>
            </a:xfrm>
            <a:custGeom>
              <a:avLst/>
              <a:gdLst/>
              <a:ahLst/>
              <a:cxnLst/>
              <a:rect l="l" t="t" r="r" b="b"/>
              <a:pathLst>
                <a:path w="19349" h="1142" extrusionOk="0">
                  <a:moveTo>
                    <a:pt x="537" y="1"/>
                  </a:moveTo>
                  <a:lnTo>
                    <a:pt x="302" y="34"/>
                  </a:lnTo>
                  <a:lnTo>
                    <a:pt x="0" y="370"/>
                  </a:lnTo>
                  <a:lnTo>
                    <a:pt x="0" y="772"/>
                  </a:lnTo>
                  <a:lnTo>
                    <a:pt x="302" y="1108"/>
                  </a:lnTo>
                  <a:lnTo>
                    <a:pt x="537" y="1141"/>
                  </a:lnTo>
                  <a:lnTo>
                    <a:pt x="18812" y="1141"/>
                  </a:lnTo>
                  <a:lnTo>
                    <a:pt x="19081" y="1108"/>
                  </a:lnTo>
                  <a:lnTo>
                    <a:pt x="19349" y="772"/>
                  </a:lnTo>
                  <a:lnTo>
                    <a:pt x="19349" y="370"/>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6362075" y="2779175"/>
              <a:ext cx="486275" cy="28525"/>
            </a:xfrm>
            <a:custGeom>
              <a:avLst/>
              <a:gdLst/>
              <a:ahLst/>
              <a:cxnLst/>
              <a:rect l="l" t="t" r="r" b="b"/>
              <a:pathLst>
                <a:path w="19451" h="1141" extrusionOk="0">
                  <a:moveTo>
                    <a:pt x="303" y="1"/>
                  </a:moveTo>
                  <a:lnTo>
                    <a:pt x="1" y="336"/>
                  </a:lnTo>
                  <a:lnTo>
                    <a:pt x="1" y="806"/>
                  </a:lnTo>
                  <a:lnTo>
                    <a:pt x="303" y="1107"/>
                  </a:lnTo>
                  <a:lnTo>
                    <a:pt x="571" y="1141"/>
                  </a:lnTo>
                  <a:lnTo>
                    <a:pt x="18846" y="1141"/>
                  </a:lnTo>
                  <a:lnTo>
                    <a:pt x="19148" y="1107"/>
                  </a:lnTo>
                  <a:lnTo>
                    <a:pt x="19450" y="806"/>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6362075" y="2878100"/>
              <a:ext cx="486275" cy="27700"/>
            </a:xfrm>
            <a:custGeom>
              <a:avLst/>
              <a:gdLst/>
              <a:ahLst/>
              <a:cxnLst/>
              <a:rect l="l" t="t" r="r" b="b"/>
              <a:pathLst>
                <a:path w="19451" h="1108" extrusionOk="0">
                  <a:moveTo>
                    <a:pt x="303" y="1"/>
                  </a:moveTo>
                  <a:lnTo>
                    <a:pt x="1" y="336"/>
                  </a:lnTo>
                  <a:lnTo>
                    <a:pt x="1" y="772"/>
                  </a:lnTo>
                  <a:lnTo>
                    <a:pt x="303"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7675750" y="160635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7676600" y="1704450"/>
              <a:ext cx="484575" cy="28525"/>
            </a:xfrm>
            <a:custGeom>
              <a:avLst/>
              <a:gdLst/>
              <a:ahLst/>
              <a:cxnLst/>
              <a:rect l="l" t="t" r="r" b="b"/>
              <a:pathLst>
                <a:path w="19383" h="1141" extrusionOk="0">
                  <a:moveTo>
                    <a:pt x="570" y="0"/>
                  </a:moveTo>
                  <a:lnTo>
                    <a:pt x="302" y="34"/>
                  </a:lnTo>
                  <a:lnTo>
                    <a:pt x="0" y="369"/>
                  </a:lnTo>
                  <a:lnTo>
                    <a:pt x="0" y="805"/>
                  </a:lnTo>
                  <a:lnTo>
                    <a:pt x="302" y="1107"/>
                  </a:lnTo>
                  <a:lnTo>
                    <a:pt x="570" y="1140"/>
                  </a:lnTo>
                  <a:lnTo>
                    <a:pt x="18812" y="1140"/>
                  </a:lnTo>
                  <a:lnTo>
                    <a:pt x="19081" y="1107"/>
                  </a:lnTo>
                  <a:lnTo>
                    <a:pt x="19382" y="805"/>
                  </a:lnTo>
                  <a:lnTo>
                    <a:pt x="19382" y="369"/>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7675750" y="1803375"/>
              <a:ext cx="486250" cy="28525"/>
            </a:xfrm>
            <a:custGeom>
              <a:avLst/>
              <a:gdLst/>
              <a:ahLst/>
              <a:cxnLst/>
              <a:rect l="l" t="t" r="r" b="b"/>
              <a:pathLst>
                <a:path w="19450" h="1141" extrusionOk="0">
                  <a:moveTo>
                    <a:pt x="604" y="0"/>
                  </a:moveTo>
                  <a:lnTo>
                    <a:pt x="302" y="34"/>
                  </a:lnTo>
                  <a:lnTo>
                    <a:pt x="0" y="335"/>
                  </a:lnTo>
                  <a:lnTo>
                    <a:pt x="0" y="805"/>
                  </a:lnTo>
                  <a:lnTo>
                    <a:pt x="302" y="1107"/>
                  </a:lnTo>
                  <a:lnTo>
                    <a:pt x="604" y="1140"/>
                  </a:lnTo>
                  <a:lnTo>
                    <a:pt x="18846" y="1140"/>
                  </a:lnTo>
                  <a:lnTo>
                    <a:pt x="19148" y="1107"/>
                  </a:lnTo>
                  <a:lnTo>
                    <a:pt x="19450" y="805"/>
                  </a:lnTo>
                  <a:lnTo>
                    <a:pt x="19450" y="335"/>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7676600" y="1902275"/>
              <a:ext cx="484575" cy="28550"/>
            </a:xfrm>
            <a:custGeom>
              <a:avLst/>
              <a:gdLst/>
              <a:ahLst/>
              <a:cxnLst/>
              <a:rect l="l" t="t" r="r" b="b"/>
              <a:pathLst>
                <a:path w="19383" h="1142" extrusionOk="0">
                  <a:moveTo>
                    <a:pt x="570" y="1"/>
                  </a:moveTo>
                  <a:lnTo>
                    <a:pt x="302" y="34"/>
                  </a:lnTo>
                  <a:lnTo>
                    <a:pt x="0" y="336"/>
                  </a:lnTo>
                  <a:lnTo>
                    <a:pt x="0" y="772"/>
                  </a:lnTo>
                  <a:lnTo>
                    <a:pt x="302" y="1074"/>
                  </a:lnTo>
                  <a:lnTo>
                    <a:pt x="570" y="1141"/>
                  </a:lnTo>
                  <a:lnTo>
                    <a:pt x="18812" y="1141"/>
                  </a:lnTo>
                  <a:lnTo>
                    <a:pt x="19081" y="1074"/>
                  </a:lnTo>
                  <a:lnTo>
                    <a:pt x="19382" y="772"/>
                  </a:lnTo>
                  <a:lnTo>
                    <a:pt x="19382" y="336"/>
                  </a:lnTo>
                  <a:lnTo>
                    <a:pt x="19081" y="34"/>
                  </a:lnTo>
                  <a:lnTo>
                    <a:pt x="18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7675750" y="2001200"/>
              <a:ext cx="486250" cy="27700"/>
            </a:xfrm>
            <a:custGeom>
              <a:avLst/>
              <a:gdLst/>
              <a:ahLst/>
              <a:cxnLst/>
              <a:rect l="l" t="t" r="r" b="b"/>
              <a:pathLst>
                <a:path w="19450" h="1108" extrusionOk="0">
                  <a:moveTo>
                    <a:pt x="302" y="1"/>
                  </a:moveTo>
                  <a:lnTo>
                    <a:pt x="0" y="336"/>
                  </a:lnTo>
                  <a:lnTo>
                    <a:pt x="0" y="772"/>
                  </a:lnTo>
                  <a:lnTo>
                    <a:pt x="302" y="1107"/>
                  </a:lnTo>
                  <a:lnTo>
                    <a:pt x="19148" y="1107"/>
                  </a:lnTo>
                  <a:lnTo>
                    <a:pt x="19450" y="772"/>
                  </a:lnTo>
                  <a:lnTo>
                    <a:pt x="19450" y="336"/>
                  </a:lnTo>
                  <a:lnTo>
                    <a:pt x="191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7675750" y="2099300"/>
              <a:ext cx="486250" cy="28525"/>
            </a:xfrm>
            <a:custGeom>
              <a:avLst/>
              <a:gdLst/>
              <a:ahLst/>
              <a:cxnLst/>
              <a:rect l="l" t="t" r="r" b="b"/>
              <a:pathLst>
                <a:path w="19450" h="1141" extrusionOk="0">
                  <a:moveTo>
                    <a:pt x="604" y="0"/>
                  </a:moveTo>
                  <a:lnTo>
                    <a:pt x="302" y="34"/>
                  </a:lnTo>
                  <a:lnTo>
                    <a:pt x="0" y="336"/>
                  </a:lnTo>
                  <a:lnTo>
                    <a:pt x="0" y="805"/>
                  </a:lnTo>
                  <a:lnTo>
                    <a:pt x="302" y="1107"/>
                  </a:lnTo>
                  <a:lnTo>
                    <a:pt x="604" y="1140"/>
                  </a:lnTo>
                  <a:lnTo>
                    <a:pt x="18846" y="1140"/>
                  </a:lnTo>
                  <a:lnTo>
                    <a:pt x="19148" y="1107"/>
                  </a:lnTo>
                  <a:lnTo>
                    <a:pt x="19450" y="805"/>
                  </a:lnTo>
                  <a:lnTo>
                    <a:pt x="19450" y="336"/>
                  </a:lnTo>
                  <a:lnTo>
                    <a:pt x="19148" y="34"/>
                  </a:ln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7676600" y="2198225"/>
              <a:ext cx="484575" cy="28525"/>
            </a:xfrm>
            <a:custGeom>
              <a:avLst/>
              <a:gdLst/>
              <a:ahLst/>
              <a:cxnLst/>
              <a:rect l="l" t="t" r="r" b="b"/>
              <a:pathLst>
                <a:path w="19383" h="1141" extrusionOk="0">
                  <a:moveTo>
                    <a:pt x="570" y="0"/>
                  </a:moveTo>
                  <a:lnTo>
                    <a:pt x="302" y="34"/>
                  </a:lnTo>
                  <a:lnTo>
                    <a:pt x="0" y="336"/>
                  </a:lnTo>
                  <a:lnTo>
                    <a:pt x="0" y="771"/>
                  </a:lnTo>
                  <a:lnTo>
                    <a:pt x="302" y="1107"/>
                  </a:lnTo>
                  <a:lnTo>
                    <a:pt x="570" y="1140"/>
                  </a:lnTo>
                  <a:lnTo>
                    <a:pt x="18812" y="1140"/>
                  </a:lnTo>
                  <a:lnTo>
                    <a:pt x="19081" y="1107"/>
                  </a:lnTo>
                  <a:lnTo>
                    <a:pt x="19382" y="771"/>
                  </a:lnTo>
                  <a:lnTo>
                    <a:pt x="19382" y="336"/>
                  </a:lnTo>
                  <a:lnTo>
                    <a:pt x="19081" y="34"/>
                  </a:lnTo>
                  <a:lnTo>
                    <a:pt x="18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7679100" y="2292950"/>
              <a:ext cx="471175" cy="540750"/>
            </a:xfrm>
            <a:custGeom>
              <a:avLst/>
              <a:gdLst/>
              <a:ahLst/>
              <a:cxnLst/>
              <a:rect l="l" t="t" r="r" b="b"/>
              <a:pathLst>
                <a:path w="18847" h="21630" extrusionOk="0">
                  <a:moveTo>
                    <a:pt x="1" y="0"/>
                  </a:moveTo>
                  <a:lnTo>
                    <a:pt x="1" y="21630"/>
                  </a:lnTo>
                  <a:lnTo>
                    <a:pt x="18846" y="21630"/>
                  </a:lnTo>
                  <a:lnTo>
                    <a:pt x="188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37"/>
          <p:cNvSpPr txBox="1">
            <a:spLocks noGrp="1"/>
          </p:cNvSpPr>
          <p:nvPr>
            <p:ph type="title"/>
          </p:nvPr>
        </p:nvSpPr>
        <p:spPr>
          <a:xfrm>
            <a:off x="5620391" y="0"/>
            <a:ext cx="3852000" cy="872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dirty="0">
                <a:solidFill>
                  <a:schemeClr val="dk2"/>
                </a:solidFill>
              </a:rPr>
              <a:t>NH</a:t>
            </a:r>
            <a:r>
              <a:rPr lang="en-GB" dirty="0"/>
              <a:t>ÓM </a:t>
            </a:r>
            <a:r>
              <a:rPr lang="en-GB" dirty="0">
                <a:solidFill>
                  <a:schemeClr val="tx1"/>
                </a:solidFill>
              </a:rPr>
              <a:t>10</a:t>
            </a:r>
            <a:endParaRPr dirty="0">
              <a:solidFill>
                <a:schemeClr val="tx1"/>
              </a:solidFill>
            </a:endParaRPr>
          </a:p>
        </p:txBody>
      </p:sp>
      <p:graphicFrame>
        <p:nvGraphicFramePr>
          <p:cNvPr id="2" name="Table 2">
            <a:extLst>
              <a:ext uri="{FF2B5EF4-FFF2-40B4-BE49-F238E27FC236}">
                <a16:creationId xmlns:a16="http://schemas.microsoft.com/office/drawing/2014/main" id="{007A806E-EAD4-4050-888A-5E423E253BC2}"/>
              </a:ext>
            </a:extLst>
          </p:cNvPr>
          <p:cNvGraphicFramePr>
            <a:graphicFrameLocks noGrp="1"/>
          </p:cNvGraphicFramePr>
          <p:nvPr>
            <p:extLst>
              <p:ext uri="{D42A27DB-BD31-4B8C-83A1-F6EECF244321}">
                <p14:modId xmlns:p14="http://schemas.microsoft.com/office/powerpoint/2010/main" val="3658153651"/>
              </p:ext>
            </p:extLst>
          </p:nvPr>
        </p:nvGraphicFramePr>
        <p:xfrm>
          <a:off x="4891524" y="1649307"/>
          <a:ext cx="3637652" cy="2285600"/>
        </p:xfrm>
        <a:graphic>
          <a:graphicData uri="http://schemas.openxmlformats.org/drawingml/2006/table">
            <a:tbl>
              <a:tblPr firstRow="1" bandRow="1">
                <a:tableStyleId>{D0C16954-29B3-410C-A861-ACAD357B2C31}</a:tableStyleId>
              </a:tblPr>
              <a:tblGrid>
                <a:gridCol w="727419">
                  <a:extLst>
                    <a:ext uri="{9D8B030D-6E8A-4147-A177-3AD203B41FA5}">
                      <a16:colId xmlns:a16="http://schemas.microsoft.com/office/drawing/2014/main" val="1334980652"/>
                    </a:ext>
                  </a:extLst>
                </a:gridCol>
                <a:gridCol w="2910233">
                  <a:extLst>
                    <a:ext uri="{9D8B030D-6E8A-4147-A177-3AD203B41FA5}">
                      <a16:colId xmlns:a16="http://schemas.microsoft.com/office/drawing/2014/main" val="2395494597"/>
                    </a:ext>
                  </a:extLst>
                </a:gridCol>
              </a:tblGrid>
              <a:tr h="499210">
                <a:tc>
                  <a:txBody>
                    <a:bodyPr/>
                    <a:lstStyle/>
                    <a:p>
                      <a:r>
                        <a:rPr lang="en-US" dirty="0"/>
                        <a:t>STT</a:t>
                      </a:r>
                    </a:p>
                  </a:txBody>
                  <a:tcPr/>
                </a:tc>
                <a:tc>
                  <a:txBody>
                    <a:bodyPr/>
                    <a:lstStyle/>
                    <a:p>
                      <a:r>
                        <a:rPr lang="en-US" dirty="0"/>
                        <a:t>THÀNH VIÊN</a:t>
                      </a:r>
                    </a:p>
                  </a:txBody>
                  <a:tcPr/>
                </a:tc>
                <a:extLst>
                  <a:ext uri="{0D108BD9-81ED-4DB2-BD59-A6C34878D82A}">
                    <a16:rowId xmlns:a16="http://schemas.microsoft.com/office/drawing/2014/main" val="3366332709"/>
                  </a:ext>
                </a:extLst>
              </a:tr>
              <a:tr h="357278">
                <a:tc>
                  <a:txBody>
                    <a:bodyPr/>
                    <a:lstStyle/>
                    <a:p>
                      <a:r>
                        <a:rPr lang="en-US" dirty="0"/>
                        <a:t>1</a:t>
                      </a:r>
                    </a:p>
                  </a:txBody>
                  <a:tcPr/>
                </a:tc>
                <a:tc>
                  <a:txBody>
                    <a:bodyPr/>
                    <a:lstStyle/>
                    <a:p>
                      <a:r>
                        <a:rPr lang="en-US" dirty="0"/>
                        <a:t>NGUYỄN THỊ VÂN ANH</a:t>
                      </a:r>
                    </a:p>
                  </a:txBody>
                  <a:tcPr/>
                </a:tc>
                <a:extLst>
                  <a:ext uri="{0D108BD9-81ED-4DB2-BD59-A6C34878D82A}">
                    <a16:rowId xmlns:a16="http://schemas.microsoft.com/office/drawing/2014/main" val="4246292018"/>
                  </a:ext>
                </a:extLst>
              </a:tr>
              <a:tr h="357278">
                <a:tc>
                  <a:txBody>
                    <a:bodyPr/>
                    <a:lstStyle/>
                    <a:p>
                      <a:r>
                        <a:rPr lang="en-US" dirty="0"/>
                        <a:t>2</a:t>
                      </a:r>
                    </a:p>
                  </a:txBody>
                  <a:tcPr/>
                </a:tc>
                <a:tc>
                  <a:txBody>
                    <a:bodyPr/>
                    <a:lstStyle/>
                    <a:p>
                      <a:r>
                        <a:rPr lang="en-US" dirty="0"/>
                        <a:t>LÊ ĐỨC ÁNH</a:t>
                      </a:r>
                    </a:p>
                  </a:txBody>
                  <a:tcPr/>
                </a:tc>
                <a:extLst>
                  <a:ext uri="{0D108BD9-81ED-4DB2-BD59-A6C34878D82A}">
                    <a16:rowId xmlns:a16="http://schemas.microsoft.com/office/drawing/2014/main" val="668108537"/>
                  </a:ext>
                </a:extLst>
              </a:tr>
              <a:tr h="357278">
                <a:tc>
                  <a:txBody>
                    <a:bodyPr/>
                    <a:lstStyle/>
                    <a:p>
                      <a:r>
                        <a:rPr lang="en-US" dirty="0"/>
                        <a:t>3</a:t>
                      </a:r>
                    </a:p>
                  </a:txBody>
                  <a:tcPr/>
                </a:tc>
                <a:tc>
                  <a:txBody>
                    <a:bodyPr/>
                    <a:lstStyle/>
                    <a:p>
                      <a:r>
                        <a:rPr lang="en-US" dirty="0"/>
                        <a:t>SỬ HÀ THÙY DUYÊN</a:t>
                      </a:r>
                    </a:p>
                  </a:txBody>
                  <a:tcPr/>
                </a:tc>
                <a:extLst>
                  <a:ext uri="{0D108BD9-81ED-4DB2-BD59-A6C34878D82A}">
                    <a16:rowId xmlns:a16="http://schemas.microsoft.com/office/drawing/2014/main" val="4223690740"/>
                  </a:ext>
                </a:extLst>
              </a:tr>
              <a:tr h="357278">
                <a:tc>
                  <a:txBody>
                    <a:bodyPr/>
                    <a:lstStyle/>
                    <a:p>
                      <a:r>
                        <a:rPr lang="en-US" dirty="0"/>
                        <a:t>4</a:t>
                      </a:r>
                    </a:p>
                  </a:txBody>
                  <a:tcPr/>
                </a:tc>
                <a:tc>
                  <a:txBody>
                    <a:bodyPr/>
                    <a:lstStyle/>
                    <a:p>
                      <a:r>
                        <a:rPr lang="en-US" dirty="0"/>
                        <a:t>TRẦN ĐẶNG LINH</a:t>
                      </a:r>
                    </a:p>
                  </a:txBody>
                  <a:tcPr/>
                </a:tc>
                <a:extLst>
                  <a:ext uri="{0D108BD9-81ED-4DB2-BD59-A6C34878D82A}">
                    <a16:rowId xmlns:a16="http://schemas.microsoft.com/office/drawing/2014/main" val="1729976258"/>
                  </a:ext>
                </a:extLst>
              </a:tr>
              <a:tr h="357278">
                <a:tc>
                  <a:txBody>
                    <a:bodyPr/>
                    <a:lstStyle/>
                    <a:p>
                      <a:r>
                        <a:rPr lang="en-US" dirty="0"/>
                        <a:t>5</a:t>
                      </a:r>
                    </a:p>
                  </a:txBody>
                  <a:tcPr/>
                </a:tc>
                <a:tc>
                  <a:txBody>
                    <a:bodyPr/>
                    <a:lstStyle/>
                    <a:p>
                      <a:r>
                        <a:rPr lang="en-US" dirty="0"/>
                        <a:t>NGUYỄN BÌNH NGUYÊN </a:t>
                      </a:r>
                    </a:p>
                  </a:txBody>
                  <a:tcPr/>
                </a:tc>
                <a:extLst>
                  <a:ext uri="{0D108BD9-81ED-4DB2-BD59-A6C34878D82A}">
                    <a16:rowId xmlns:a16="http://schemas.microsoft.com/office/drawing/2014/main" val="326492162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bg2"/>
                </a:solidFill>
              </a:rPr>
              <a:t>TỔNG QUAN VỀ NOSQL </a:t>
            </a:r>
            <a:endParaRPr dirty="0">
              <a:solidFill>
                <a:schemeClr val="bg2"/>
              </a:solidFill>
            </a:endParaRPr>
          </a:p>
        </p:txBody>
      </p:sp>
      <p:sp>
        <p:nvSpPr>
          <p:cNvPr id="468" name="Google Shape;468;p35"/>
          <p:cNvSpPr txBox="1">
            <a:spLocks noGrp="1"/>
          </p:cNvSpPr>
          <p:nvPr>
            <p:ph type="subTitle" idx="2"/>
          </p:nvPr>
        </p:nvSpPr>
        <p:spPr>
          <a:xfrm>
            <a:off x="502538" y="1508688"/>
            <a:ext cx="4175588" cy="2907755"/>
          </a:xfrm>
          <a:prstGeom prst="rect">
            <a:avLst/>
          </a:prstGeom>
        </p:spPr>
        <p:txBody>
          <a:bodyPr spcFirstLastPara="1" wrap="square" lIns="91425" tIns="91425" rIns="91425" bIns="91425" anchor="ctr" anchorCtr="0">
            <a:noAutofit/>
          </a:bodyPr>
          <a:lstStyle/>
          <a:p>
            <a:pPr algn="just"/>
            <a:r>
              <a:rPr lang="en-US" sz="1800" b="1" dirty="0">
                <a:latin typeface="Times New Roman" panose="02020603050405020304" pitchFamily="18" charset="0"/>
                <a:cs typeface="Times New Roman" panose="02020603050405020304" pitchFamily="18" charset="0"/>
              </a:rPr>
              <a:t>1.3.3 GRAPH DATABASE </a:t>
            </a:r>
          </a:p>
          <a:p>
            <a:pPr algn="just">
              <a:buFont typeface="Courier New" panose="02070309020205020404" pitchFamily="49" charset="0"/>
              <a:buChar char="o"/>
            </a:pPr>
            <a:r>
              <a:rPr lang="en-US" sz="1800" dirty="0" err="1">
                <a:latin typeface="Times New Roman" panose="02020603050405020304" pitchFamily="18" charset="0"/>
                <a:cs typeface="Times New Roman" panose="02020603050405020304" pitchFamily="18" charset="0"/>
              </a:rPr>
              <a:t>Cơ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2 </a:t>
            </a:r>
            <a:r>
              <a:rPr lang="en-US" sz="1800" dirty="0" err="1">
                <a:latin typeface="Times New Roman" panose="02020603050405020304" pitchFamily="18" charset="0"/>
                <a:cs typeface="Times New Roman" panose="02020603050405020304" pitchFamily="18" charset="0"/>
              </a:rPr>
              <a:t>thành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a:t>
            </a:r>
          </a:p>
          <a:p>
            <a:pPr marL="114300" indent="0" algn="just"/>
            <a:r>
              <a:rPr lang="en-US" sz="1800" dirty="0" err="1">
                <a:latin typeface="Times New Roman" panose="02020603050405020304" pitchFamily="18" charset="0"/>
                <a:cs typeface="Times New Roman" panose="02020603050405020304" pitchFamily="18" charset="0"/>
              </a:rPr>
              <a:t>Nút</a:t>
            </a:r>
            <a:r>
              <a:rPr lang="en-US" sz="1800" dirty="0">
                <a:latin typeface="Times New Roman" panose="02020603050405020304" pitchFamily="18" charset="0"/>
                <a:cs typeface="Times New Roman" panose="02020603050405020304" pitchFamily="18" charset="0"/>
              </a:rPr>
              <a:t> (node):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Chúng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chứa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lượng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thuộc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cặp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khóa-giá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gọi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thuộc</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 </a:t>
            </a:r>
          </a:p>
          <a:p>
            <a:pPr marL="114300" indent="0" algn="just"/>
            <a:r>
              <a:rPr lang="en-US" sz="1800" dirty="0" err="1">
                <a:latin typeface="Times New Roman" panose="02020603050405020304" pitchFamily="18" charset="0"/>
                <a:cs typeface="Times New Roman" panose="02020603050405020304" pitchFamily="18" charset="0"/>
              </a:rPr>
              <a:t>Cạnh</a:t>
            </a:r>
            <a:r>
              <a:rPr lang="en-US" sz="1800" dirty="0">
                <a:latin typeface="Times New Roman" panose="02020603050405020304" pitchFamily="18" charset="0"/>
                <a:cs typeface="Times New Roman" panose="02020603050405020304" pitchFamily="18" charset="0"/>
              </a:rPr>
              <a:t> (Edge</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cấp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định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hướng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đặt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nghĩa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giữa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hai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nút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luôn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hướng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kiểu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nút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bắt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đầu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nút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thúc</a:t>
            </a:r>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pic>
        <p:nvPicPr>
          <p:cNvPr id="2" name="Picture 1"/>
          <p:cNvPicPr>
            <a:picLocks noChangeAspect="1"/>
          </p:cNvPicPr>
          <p:nvPr/>
        </p:nvPicPr>
        <p:blipFill>
          <a:blip r:embed="rId3"/>
          <a:stretch>
            <a:fillRect/>
          </a:stretch>
        </p:blipFill>
        <p:spPr>
          <a:xfrm>
            <a:off x="4919692" y="1637291"/>
            <a:ext cx="3734236" cy="2650548"/>
          </a:xfrm>
          <a:prstGeom prst="rect">
            <a:avLst/>
          </a:prstGeom>
        </p:spPr>
      </p:pic>
    </p:spTree>
    <p:extLst>
      <p:ext uri="{BB962C8B-B14F-4D97-AF65-F5344CB8AC3E}">
        <p14:creationId xmlns:p14="http://schemas.microsoft.com/office/powerpoint/2010/main" val="156326828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2883408" y="98940"/>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3230994" y="114962"/>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t>TỔNG QUAN VỀ NOSQL </a:t>
            </a:r>
            <a:endParaRPr dirty="0"/>
          </a:p>
        </p:txBody>
      </p:sp>
      <p:sp>
        <p:nvSpPr>
          <p:cNvPr id="468" name="Google Shape;468;p35"/>
          <p:cNvSpPr txBox="1">
            <a:spLocks noGrp="1"/>
          </p:cNvSpPr>
          <p:nvPr>
            <p:ph type="subTitle" idx="2"/>
          </p:nvPr>
        </p:nvSpPr>
        <p:spPr>
          <a:xfrm>
            <a:off x="684648" y="-602194"/>
            <a:ext cx="8285072" cy="2006944"/>
          </a:xfrm>
          <a:prstGeom prst="rect">
            <a:avLst/>
          </a:prstGeom>
        </p:spPr>
        <p:txBody>
          <a:bodyPr spcFirstLastPara="1" wrap="square" lIns="91425" tIns="91425" rIns="91425" bIns="91425" anchor="ctr" anchorCtr="0">
            <a:noAutofit/>
          </a:bodyPr>
          <a:lstStyle/>
          <a:p>
            <a:endParaRPr lang="en-US" sz="1800" b="1"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1.3.3 GRAPH DATABASE </a:t>
            </a:r>
            <a:endParaRPr sz="1800" b="1"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CE7EA84B-C169-4BC3-A2D6-E64B1D1ABBC4}"/>
              </a:ext>
            </a:extLst>
          </p:cNvPr>
          <p:cNvSpPr/>
          <p:nvPr/>
        </p:nvSpPr>
        <p:spPr>
          <a:xfrm>
            <a:off x="809649" y="660484"/>
            <a:ext cx="4572000" cy="323165"/>
          </a:xfrm>
          <a:prstGeom prst="rect">
            <a:avLst/>
          </a:prstGeom>
        </p:spPr>
        <p:txBody>
          <a:bodyPr>
            <a:spAutoFit/>
          </a:bodyPr>
          <a:lstStyle/>
          <a:p>
            <a:pPr algn="just">
              <a:lnSpc>
                <a:spcPts val="1800"/>
              </a:lnSpc>
              <a:spcBef>
                <a:spcPts val="1125"/>
              </a:spcBef>
              <a:spcAft>
                <a:spcPts val="1125"/>
              </a:spcAft>
            </a:pP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Key-Value Database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 </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0E31B281-EEEB-4458-951D-9C9DA6AA40AD}"/>
              </a:ext>
            </a:extLst>
          </p:cNvPr>
          <p:cNvGraphicFramePr/>
          <p:nvPr>
            <p:extLst>
              <p:ext uri="{D42A27DB-BD31-4B8C-83A1-F6EECF244321}">
                <p14:modId xmlns:p14="http://schemas.microsoft.com/office/powerpoint/2010/main" val="2636831787"/>
              </p:ext>
            </p:extLst>
          </p:nvPr>
        </p:nvGraphicFramePr>
        <p:xfrm>
          <a:off x="912603" y="1161557"/>
          <a:ext cx="7829163" cy="3625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182232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t>TỔNG QUAN VỀ NOSQL </a:t>
            </a:r>
            <a:endParaRPr dirty="0"/>
          </a:p>
        </p:txBody>
      </p:sp>
      <p:sp>
        <p:nvSpPr>
          <p:cNvPr id="468" name="Google Shape;468;p35"/>
          <p:cNvSpPr txBox="1">
            <a:spLocks noGrp="1"/>
          </p:cNvSpPr>
          <p:nvPr>
            <p:ph type="subTitle" idx="2"/>
          </p:nvPr>
        </p:nvSpPr>
        <p:spPr>
          <a:xfrm>
            <a:off x="467112" y="1666957"/>
            <a:ext cx="8264238" cy="2907755"/>
          </a:xfrm>
          <a:prstGeom prst="rect">
            <a:avLst/>
          </a:prstGeom>
        </p:spPr>
        <p:txBody>
          <a:bodyPr spcFirstLastPara="1" wrap="square" lIns="91425" tIns="91425" rIns="91425" bIns="91425" anchor="ctr" anchorCtr="0">
            <a:noAutofit/>
          </a:bodyPr>
          <a:lstStyle/>
          <a:p>
            <a:r>
              <a:rPr lang="en-US" sz="1800" b="1" dirty="0">
                <a:latin typeface="Times New Roman" panose="02020603050405020304" pitchFamily="18" charset="0"/>
                <a:cs typeface="Times New Roman" panose="02020603050405020304" pitchFamily="18" charset="0"/>
              </a:rPr>
              <a:t>1.3.3 GRAPH DATABASE:</a:t>
            </a:r>
          </a:p>
          <a:p>
            <a:r>
              <a:rPr lang="en-US" sz="1800" b="1" u="sng" dirty="0" err="1">
                <a:latin typeface="Times New Roman" panose="02020603050405020304" pitchFamily="18" charset="0"/>
                <a:cs typeface="Times New Roman" panose="02020603050405020304" pitchFamily="18" charset="0"/>
              </a:rPr>
              <a:t>Ưu</a:t>
            </a:r>
            <a:r>
              <a:rPr lang="en-US" sz="1800" b="1" u="sng" dirty="0">
                <a:latin typeface="Times New Roman" panose="02020603050405020304" pitchFamily="18" charset="0"/>
                <a:cs typeface="Times New Roman" panose="02020603050405020304" pitchFamily="18" charset="0"/>
              </a:rPr>
              <a:t> </a:t>
            </a:r>
            <a:r>
              <a:rPr lang="en-US" sz="1800" b="1" u="sng" dirty="0" err="1">
                <a:latin typeface="Times New Roman" panose="02020603050405020304" pitchFamily="18" charset="0"/>
                <a:cs typeface="Times New Roman" panose="02020603050405020304" pitchFamily="18" charset="0"/>
              </a:rPr>
              <a:t>điểm</a:t>
            </a:r>
            <a:endParaRPr lang="en-US" sz="1800" b="1" dirty="0">
              <a:latin typeface="Times New Roman" panose="02020603050405020304" pitchFamily="18" charset="0"/>
              <a:cs typeface="Times New Roman" panose="02020603050405020304" pitchFamily="18" charset="0"/>
            </a:endParaRPr>
          </a:p>
          <a:p>
            <a:pPr lvl="0">
              <a:buFont typeface="Courier New" panose="02070309020205020404" pitchFamily="49" charset="0"/>
              <a:buChar char="o"/>
            </a:pPr>
            <a:r>
              <a:rPr lang="en-US" sz="1800" dirty="0" err="1" smtClean="0">
                <a:latin typeface="Times New Roman" panose="02020603050405020304" pitchFamily="18" charset="0"/>
                <a:cs typeface="Times New Roman" panose="02020603050405020304" pitchFamily="18" charset="0"/>
              </a:rPr>
              <a:t>Hiệu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năng</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điểm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lớn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graph </a:t>
            </a:r>
            <a:r>
              <a:rPr lang="en-US" sz="1800" dirty="0" smtClean="0">
                <a:latin typeface="Times New Roman" panose="02020603050405020304" pitchFamily="18" charset="0"/>
                <a:cs typeface="Times New Roman" panose="02020603050405020304" pitchFamily="18" charset="0"/>
              </a:rPr>
              <a:t>database. </a:t>
            </a:r>
            <a:r>
              <a:rPr lang="en-US" sz="1800" dirty="0">
                <a:latin typeface="Times New Roman" panose="02020603050405020304" pitchFamily="18" charset="0"/>
                <a:cs typeface="Times New Roman" panose="02020603050405020304" pitchFamily="18" charset="0"/>
              </a:rPr>
              <a:t>Khi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lớn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việc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lệnh</a:t>
            </a:r>
            <a:r>
              <a:rPr lang="en-US" sz="1800" dirty="0">
                <a:latin typeface="Times New Roman" panose="02020603050405020304" pitchFamily="18" charset="0"/>
                <a:cs typeface="Times New Roman" panose="02020603050405020304" pitchFamily="18" charset="0"/>
              </a:rPr>
              <a:t> join </a:t>
            </a:r>
            <a:r>
              <a:rPr lang="en-US" sz="1800" dirty="0" err="1">
                <a:latin typeface="Times New Roman" panose="02020603050405020304" pitchFamily="18" charset="0"/>
                <a:cs typeface="Times New Roman" panose="02020603050405020304" pitchFamily="18" charset="0"/>
              </a:rPr>
              <a:t>sẽ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khiến</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suất</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khi</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graph </a:t>
            </a:r>
            <a:r>
              <a:rPr lang="en-US" sz="1800" dirty="0">
                <a:latin typeface="Times New Roman" panose="02020603050405020304" pitchFamily="18" charset="0"/>
                <a:cs typeface="Times New Roman" panose="02020603050405020304" pitchFamily="18" charset="0"/>
              </a:rPr>
              <a:t>database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cách</a:t>
            </a:r>
            <a:r>
              <a:rPr lang="en-US" sz="1800" dirty="0">
                <a:latin typeface="Times New Roman" panose="02020603050405020304" pitchFamily="18" charset="0"/>
                <a:cs typeface="Times New Roman" panose="02020603050405020304" pitchFamily="18" charset="0"/>
              </a:rPr>
              <a:t> query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chỉ</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tập</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trung</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vào</a:t>
            </a:r>
            <a:r>
              <a:rPr lang="en-US" sz="1800" dirty="0">
                <a:latin typeface="Times New Roman" panose="02020603050405020304" pitchFamily="18" charset="0"/>
                <a:cs typeface="Times New Roman" panose="02020603050405020304" pitchFamily="18" charset="0"/>
              </a:rPr>
              <a:t> 1 </a:t>
            </a:r>
            <a:r>
              <a:rPr lang="en-US" sz="1800" dirty="0" smtClean="0">
                <a:latin typeface="Times New Roman" panose="02020603050405020304" pitchFamily="18" charset="0"/>
                <a:cs typeface="Times New Roman" panose="02020603050405020304" pitchFamily="18" charset="0"/>
              </a:rPr>
              <a:t>“</a:t>
            </a:r>
            <a:r>
              <a:rPr lang="en-US" sz="1800" dirty="0" err="1" smtClean="0">
                <a:latin typeface="Times New Roman" panose="02020603050405020304" pitchFamily="18" charset="0"/>
                <a:cs typeface="Times New Roman" panose="02020603050405020304" pitchFamily="18" charset="0"/>
              </a:rPr>
              <a:t>khu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của</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graph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chứa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nên</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suất</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a:t>
            </a:r>
          </a:p>
          <a:p>
            <a:pPr>
              <a:buFont typeface="Courier New" panose="02070309020205020404" pitchFamily="49" charset="0"/>
              <a:buChar char="o"/>
            </a:pPr>
            <a:r>
              <a:rPr lang="en-US" sz="1800" dirty="0" err="1">
                <a:latin typeface="Times New Roman" panose="02020603050405020304" pitchFamily="18" charset="0"/>
                <a:cs typeface="Times New Roman" panose="02020603050405020304" pitchFamily="18" charset="0"/>
              </a:rPr>
              <a:t>Dễ</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Chúng</a:t>
            </a:r>
            <a:r>
              <a:rPr lang="en-US" sz="1800" dirty="0">
                <a:latin typeface="Times New Roman" panose="02020603050405020304" pitchFamily="18" charset="0"/>
                <a:cs typeface="Times New Roman" panose="02020603050405020304" pitchFamily="18" charset="0"/>
              </a:rPr>
              <a:t> ta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thêm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nodes,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nối</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subgraph </a:t>
            </a:r>
            <a:r>
              <a:rPr lang="en-US" sz="1800" dirty="0" err="1">
                <a:latin typeface="Times New Roman" panose="02020603050405020304" pitchFamily="18" charset="0"/>
                <a:cs typeface="Times New Roman" panose="02020603050405020304" pitchFamily="18" charset="0"/>
              </a:rPr>
              <a:t>mà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ảnh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hưởng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cũ</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query </a:t>
            </a:r>
            <a:r>
              <a:rPr lang="en-US" sz="1800" dirty="0" err="1">
                <a:latin typeface="Times New Roman" panose="02020603050405020304" pitchFamily="18" charset="0"/>
                <a:cs typeface="Times New Roman" panose="02020603050405020304" pitchFamily="18" charset="0"/>
              </a:rPr>
              <a:t>cũ</a:t>
            </a:r>
            <a:endParaRPr lang="en-US" sz="1800" dirty="0">
              <a:latin typeface="Times New Roman" panose="02020603050405020304" pitchFamily="18" charset="0"/>
              <a:cs typeface="Times New Roman" panose="02020603050405020304" pitchFamily="18" charset="0"/>
            </a:endParaRPr>
          </a:p>
          <a:p>
            <a:pPr marL="114300" indent="0"/>
            <a:r>
              <a:rPr lang="vi-VN" sz="1800" b="1" u="sng" dirty="0">
                <a:latin typeface="Times New Roman" panose="02020603050405020304" pitchFamily="18" charset="0"/>
                <a:cs typeface="Times New Roman" panose="02020603050405020304" pitchFamily="18" charset="0"/>
              </a:rPr>
              <a:t>Như</a:t>
            </a:r>
            <a:r>
              <a:rPr lang="en-US" sz="1800" b="1" u="sng" dirty="0" err="1">
                <a:latin typeface="Times New Roman" panose="02020603050405020304" pitchFamily="18" charset="0"/>
                <a:cs typeface="Times New Roman" panose="02020603050405020304" pitchFamily="18" charset="0"/>
              </a:rPr>
              <a:t>ợc</a:t>
            </a:r>
            <a:r>
              <a:rPr lang="en-US" sz="1800" b="1" u="sng" dirty="0">
                <a:latin typeface="Times New Roman" panose="02020603050405020304" pitchFamily="18" charset="0"/>
                <a:cs typeface="Times New Roman" panose="02020603050405020304" pitchFamily="18" charset="0"/>
              </a:rPr>
              <a:t> </a:t>
            </a:r>
            <a:r>
              <a:rPr lang="en-US" sz="1800" b="1" u="sng" dirty="0" err="1">
                <a:latin typeface="Times New Roman" panose="02020603050405020304" pitchFamily="18" charset="0"/>
                <a:cs typeface="Times New Roman" panose="02020603050405020304" pitchFamily="18" charset="0"/>
              </a:rPr>
              <a:t>điểm</a:t>
            </a:r>
            <a:r>
              <a:rPr lang="en-US" sz="1800" b="1" u="sng" dirty="0">
                <a:latin typeface="Times New Roman" panose="02020603050405020304" pitchFamily="18" charset="0"/>
                <a:cs typeface="Times New Roman" panose="02020603050405020304" pitchFamily="18" charset="0"/>
              </a:rPr>
              <a:t>: </a:t>
            </a:r>
          </a:p>
          <a:p>
            <a:pPr marL="400050" indent="-285750">
              <a:buFont typeface="Courier New" panose="02070309020205020404" pitchFamily="49" charset="0"/>
              <a:buChar char="o"/>
            </a:pPr>
            <a:r>
              <a:rPr lang="en-US" sz="1800" dirty="0" err="1">
                <a:latin typeface="Times New Roman" panose="02020603050405020304" pitchFamily="18" charset="0"/>
                <a:cs typeface="Times New Roman" panose="02020603050405020304" pitchFamily="18" charset="0"/>
              </a:rPr>
              <a:t>Phải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duyệt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nội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dễ</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tán</a:t>
            </a:r>
            <a:endParaRPr lang="en-US" sz="1800" dirty="0">
              <a:latin typeface="Times New Roman" panose="02020603050405020304" pitchFamily="18" charset="0"/>
              <a:cs typeface="Times New Roman" panose="02020603050405020304" pitchFamily="18" charset="0"/>
            </a:endParaRPr>
          </a:p>
          <a:p>
            <a:pPr marL="114300" indent="0"/>
            <a:endParaRPr lang="en-US" sz="1800" dirty="0">
              <a:latin typeface="Times New Roman" panose="02020603050405020304" pitchFamily="18" charset="0"/>
              <a:cs typeface="Times New Roman" panose="02020603050405020304" pitchFamily="18" charset="0"/>
            </a:endParaRPr>
          </a:p>
          <a:p>
            <a:pPr marL="114300" indent="0"/>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spTree>
    <p:extLst>
      <p:ext uri="{BB962C8B-B14F-4D97-AF65-F5344CB8AC3E}">
        <p14:creationId xmlns:p14="http://schemas.microsoft.com/office/powerpoint/2010/main" val="145340716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t>TỔNG QUAN VỀ NOSQL </a:t>
            </a:r>
            <a:endParaRPr dirty="0"/>
          </a:p>
        </p:txBody>
      </p:sp>
      <p:sp>
        <p:nvSpPr>
          <p:cNvPr id="468" name="Google Shape;468;p35"/>
          <p:cNvSpPr txBox="1">
            <a:spLocks noGrp="1"/>
          </p:cNvSpPr>
          <p:nvPr>
            <p:ph type="subTitle" idx="2"/>
          </p:nvPr>
        </p:nvSpPr>
        <p:spPr>
          <a:xfrm>
            <a:off x="431685" y="826188"/>
            <a:ext cx="8264238" cy="2907755"/>
          </a:xfrm>
          <a:prstGeom prst="rect">
            <a:avLst/>
          </a:prstGeom>
        </p:spPr>
        <p:txBody>
          <a:bodyPr spcFirstLastPara="1" wrap="square" lIns="91425" tIns="91425" rIns="91425" bIns="91425" anchor="ctr" anchorCtr="0">
            <a:noAutofit/>
          </a:bodyPr>
          <a:lstStyle/>
          <a:p>
            <a:r>
              <a:rPr lang="en-US" sz="1800" b="1" dirty="0">
                <a:latin typeface="Times New Roman" panose="02020603050405020304" pitchFamily="18" charset="0"/>
                <a:cs typeface="Times New Roman" panose="02020603050405020304" pitchFamily="18" charset="0"/>
              </a:rPr>
              <a:t>1.3.4 COLUMN FAMILY</a:t>
            </a:r>
          </a:p>
          <a:p>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Khái</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niệm</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Column family database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cơ</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sở</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tạo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để</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lượng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lớn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cơ</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sở</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bao </a:t>
            </a: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cặp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khóa-giá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khóa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ánh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hợp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một</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mỗi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cặp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khóa-giá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hàng</a:t>
            </a:r>
            <a:r>
              <a:rPr lang="en-US" sz="1800" dirty="0">
                <a:latin typeface="Times New Roman" panose="02020603050405020304" pitchFamily="18" charset="0"/>
                <a:cs typeface="Times New Roman" panose="02020603050405020304" pitchFamily="18" charset="0"/>
              </a:rPr>
              <a:t>".</a:t>
            </a:r>
          </a:p>
          <a:p>
            <a:endParaRPr lang="en-US" dirty="0"/>
          </a:p>
          <a:p>
            <a:endParaRPr lang="en-US"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pic>
        <p:nvPicPr>
          <p:cNvPr id="2" name="Picture 1"/>
          <p:cNvPicPr>
            <a:picLocks noChangeAspect="1"/>
          </p:cNvPicPr>
          <p:nvPr/>
        </p:nvPicPr>
        <p:blipFill>
          <a:blip r:embed="rId3"/>
          <a:stretch>
            <a:fillRect/>
          </a:stretch>
        </p:blipFill>
        <p:spPr>
          <a:xfrm>
            <a:off x="2206943" y="2896559"/>
            <a:ext cx="4559618" cy="1921508"/>
          </a:xfrm>
          <a:prstGeom prst="rect">
            <a:avLst/>
          </a:prstGeom>
        </p:spPr>
      </p:pic>
    </p:spTree>
    <p:extLst>
      <p:ext uri="{BB962C8B-B14F-4D97-AF65-F5344CB8AC3E}">
        <p14:creationId xmlns:p14="http://schemas.microsoft.com/office/powerpoint/2010/main" val="406190983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accent2">
                    <a:lumMod val="25000"/>
                  </a:schemeClr>
                </a:solidFill>
              </a:rPr>
              <a:t>TỔNG QUAN VỀ NOSQL </a:t>
            </a:r>
            <a:endParaRPr dirty="0">
              <a:solidFill>
                <a:schemeClr val="accent2">
                  <a:lumMod val="25000"/>
                </a:schemeClr>
              </a:solidFill>
            </a:endParaRPr>
          </a:p>
        </p:txBody>
      </p:sp>
      <p:sp>
        <p:nvSpPr>
          <p:cNvPr id="468" name="Google Shape;468;p35"/>
          <p:cNvSpPr txBox="1">
            <a:spLocks noGrp="1"/>
          </p:cNvSpPr>
          <p:nvPr>
            <p:ph type="subTitle" idx="2"/>
          </p:nvPr>
        </p:nvSpPr>
        <p:spPr>
          <a:xfrm>
            <a:off x="431685" y="1096767"/>
            <a:ext cx="8264238" cy="2637176"/>
          </a:xfrm>
          <a:prstGeom prst="rect">
            <a:avLst/>
          </a:prstGeom>
        </p:spPr>
        <p:txBody>
          <a:bodyPr spcFirstLastPara="1" wrap="square" lIns="91425" tIns="91425" rIns="91425" bIns="91425" anchor="ctr" anchorCtr="0">
            <a:noAutofit/>
          </a:bodyPr>
          <a:lstStyle/>
          <a:p>
            <a:r>
              <a:rPr lang="en-US" sz="1800" b="1" dirty="0">
                <a:latin typeface="Times New Roman" panose="02020603050405020304" pitchFamily="18" charset="0"/>
                <a:cs typeface="Times New Roman" panose="02020603050405020304" pitchFamily="18" charset="0"/>
              </a:rPr>
              <a:t>1.3.4 COLUMN FAMILY</a:t>
            </a:r>
          </a:p>
          <a:p>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Database </a:t>
            </a:r>
            <a:r>
              <a:rPr lang="en-US" sz="1800" dirty="0" err="1">
                <a:latin typeface="Times New Roman" panose="02020603050405020304" pitchFamily="18" charset="0"/>
                <a:cs typeface="Times New Roman" panose="02020603050405020304" pitchFamily="18" charset="0"/>
              </a:rPr>
              <a:t>tiêu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cs typeface="Times New Roman" panose="02020603050405020304" pitchFamily="18" charset="0"/>
              </a:rPr>
              <a:t> : </a:t>
            </a:r>
            <a:r>
              <a:rPr lang="en-US" sz="1800" dirty="0" smtClean="0">
                <a:latin typeface="Times New Roman" panose="02020603050405020304" pitchFamily="18" charset="0"/>
                <a:cs typeface="Times New Roman" panose="02020603050405020304" pitchFamily="18" charset="0"/>
              </a:rPr>
              <a:t>- Hadoop </a:t>
            </a:r>
          </a:p>
          <a:p>
            <a:r>
              <a:rPr lang="en-US" sz="1800" dirty="0" smtClean="0">
                <a:latin typeface="Times New Roman" panose="02020603050405020304" pitchFamily="18" charset="0"/>
                <a:cs typeface="Times New Roman" panose="02020603050405020304" pitchFamily="18" charset="0"/>
              </a:rPr>
              <a:t> 			          - </a:t>
            </a:r>
            <a:r>
              <a:rPr lang="en-US" sz="1800" dirty="0" err="1" smtClean="0">
                <a:latin typeface="Times New Roman" panose="02020603050405020304" pitchFamily="18" charset="0"/>
                <a:cs typeface="Times New Roman" panose="02020603050405020304" pitchFamily="18" charset="0"/>
              </a:rPr>
              <a:t>HBase</a:t>
            </a:r>
            <a:r>
              <a:rPr lang="en-US" sz="1800" dirty="0" smtClean="0">
                <a:latin typeface="Times New Roman" panose="02020603050405020304" pitchFamily="18" charset="0"/>
                <a:cs typeface="Times New Roman" panose="02020603050405020304" pitchFamily="18" charset="0"/>
              </a:rPr>
              <a:t> </a:t>
            </a:r>
          </a:p>
          <a:p>
            <a:r>
              <a:rPr lang="en-US" sz="1800" dirty="0" smtClean="0">
                <a:latin typeface="Times New Roman" panose="02020603050405020304" pitchFamily="18" charset="0"/>
                <a:cs typeface="Times New Roman" panose="02020603050405020304" pitchFamily="18" charset="0"/>
              </a:rPr>
              <a:t>		                          - Cassandra</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spTree>
    <p:extLst>
      <p:ext uri="{BB962C8B-B14F-4D97-AF65-F5344CB8AC3E}">
        <p14:creationId xmlns:p14="http://schemas.microsoft.com/office/powerpoint/2010/main" val="102674505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accent2">
                    <a:lumMod val="25000"/>
                  </a:schemeClr>
                </a:solidFill>
              </a:rPr>
              <a:t>TỔNG QUAN VỀ NOSQL </a:t>
            </a:r>
            <a:endParaRPr dirty="0">
              <a:solidFill>
                <a:schemeClr val="accent2">
                  <a:lumMod val="25000"/>
                </a:schemeClr>
              </a:solidFill>
            </a:endParaRPr>
          </a:p>
        </p:txBody>
      </p:sp>
      <p:sp>
        <p:nvSpPr>
          <p:cNvPr id="468" name="Google Shape;468;p35"/>
          <p:cNvSpPr txBox="1">
            <a:spLocks noGrp="1"/>
          </p:cNvSpPr>
          <p:nvPr>
            <p:ph type="subTitle" idx="2"/>
          </p:nvPr>
        </p:nvSpPr>
        <p:spPr>
          <a:xfrm>
            <a:off x="431685" y="1959883"/>
            <a:ext cx="8264238" cy="2907755"/>
          </a:xfrm>
          <a:prstGeom prst="rect">
            <a:avLst/>
          </a:prstGeom>
        </p:spPr>
        <p:txBody>
          <a:bodyPr spcFirstLastPara="1" wrap="square" lIns="91425" tIns="91425" rIns="91425" bIns="91425" anchor="ctr" anchorCtr="0">
            <a:noAutofit/>
          </a:bodyPr>
          <a:lstStyle/>
          <a:p>
            <a:pPr fontAlgn="base"/>
            <a:r>
              <a:rPr lang="en-US" sz="1800" b="1" dirty="0">
                <a:latin typeface="Times New Roman" panose="02020603050405020304" pitchFamily="18" charset="0"/>
                <a:cs typeface="Times New Roman" panose="02020603050405020304" pitchFamily="18" charset="0"/>
              </a:rPr>
              <a:t>1.4. ƯU ĐIỂM VÀ NHƯỢC ĐIỂM CỦA NOSQL</a:t>
            </a:r>
          </a:p>
          <a:p>
            <a:pPr fontAlgn="base"/>
            <a:r>
              <a:rPr lang="en-US" sz="1800" dirty="0">
                <a:latin typeface="Times New Roman" panose="02020603050405020304" pitchFamily="18" charset="0"/>
                <a:cs typeface="Times New Roman" panose="02020603050405020304" pitchFamily="18" charset="0"/>
              </a:rPr>
              <a:t>1.4.1 ƯU ĐIỂM</a:t>
            </a:r>
          </a:p>
          <a:p>
            <a:pPr algn="just" fontAlgn="base">
              <a:buFont typeface="Courier New" panose="02070309020205020404" pitchFamily="49" charset="0"/>
              <a:buChar char="o"/>
            </a:pPr>
            <a:r>
              <a:rPr lang="en-US" sz="1800" dirty="0" err="1" smtClean="0">
                <a:latin typeface="Times New Roman" panose="02020603050405020304" pitchFamily="18" charset="0"/>
                <a:cs typeface="Times New Roman" panose="02020603050405020304" pitchFamily="18" charset="0"/>
              </a:rPr>
              <a:t>Tốc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độ</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truy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vấn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nhỉnh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hơn</a:t>
            </a:r>
            <a:r>
              <a:rPr lang="en-US" sz="1800" dirty="0" smtClean="0">
                <a:latin typeface="Times New Roman" panose="02020603050405020304" pitchFamily="18" charset="0"/>
                <a:cs typeface="Times New Roman" panose="02020603050405020304" pitchFamily="18" charset="0"/>
              </a:rPr>
              <a:t> so </a:t>
            </a:r>
            <a:r>
              <a:rPr lang="en-US" sz="1800" dirty="0" err="1" smtClean="0">
                <a:latin typeface="Times New Roman" panose="02020603050405020304" pitchFamily="18" charset="0"/>
                <a:cs typeface="Times New Roman" panose="02020603050405020304" pitchFamily="18" charset="0"/>
              </a:rPr>
              <a:t>với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cơ</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sở</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quan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hệ</a:t>
            </a:r>
            <a:r>
              <a:rPr lang="en-US" sz="1800" dirty="0" smtClean="0">
                <a:latin typeface="Times New Roman" panose="02020603050405020304" pitchFamily="18" charset="0"/>
                <a:cs typeface="Times New Roman" panose="02020603050405020304" pitchFamily="18" charset="0"/>
              </a:rPr>
              <a:t>.</a:t>
            </a:r>
          </a:p>
          <a:p>
            <a:pPr algn="just" fontAlgn="base">
              <a:buFont typeface="Courier New" panose="02070309020205020404" pitchFamily="49" charset="0"/>
              <a:buChar char="o"/>
            </a:pPr>
            <a:r>
              <a:rPr lang="en-US" sz="1800" dirty="0" err="1">
                <a:latin typeface="Times New Roman" panose="02020603050405020304" pitchFamily="18" charset="0"/>
                <a:cs typeface="Times New Roman" panose="02020603050405020304" pitchFamily="18" charset="0"/>
              </a:rPr>
              <a:t>Khả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sẵn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sàng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cao</a:t>
            </a:r>
            <a:r>
              <a:rPr lang="en-US" sz="1800" dirty="0" smtClean="0">
                <a:latin typeface="Times New Roman" panose="02020603050405020304" pitchFamily="18" charset="0"/>
                <a:cs typeface="Times New Roman" panose="02020603050405020304" pitchFamily="18" charset="0"/>
              </a:rPr>
              <a:t>.</a:t>
            </a:r>
            <a:endParaRPr lang="en-US" sz="1800" dirty="0" smtClean="0">
              <a:latin typeface="Times New Roman" panose="02020603050405020304" pitchFamily="18" charset="0"/>
              <a:cs typeface="Times New Roman" panose="02020603050405020304" pitchFamily="18" charset="0"/>
            </a:endParaRPr>
          </a:p>
          <a:p>
            <a:pPr lvl="0" algn="just" fontAlgn="base">
              <a:buFont typeface="Courier New" panose="02070309020205020404" pitchFamily="49" charset="0"/>
              <a:buChar char="o"/>
            </a:pPr>
            <a:r>
              <a:rPr lang="en-US" sz="1800" dirty="0" smtClean="0">
                <a:latin typeface="Times New Roman" panose="02020603050405020304" pitchFamily="18" charset="0"/>
                <a:cs typeface="Times New Roman" panose="02020603050405020304" pitchFamily="18" charset="0"/>
              </a:rPr>
              <a:t>NoSQL </a:t>
            </a:r>
            <a:r>
              <a:rPr lang="en-US" sz="1800" dirty="0" err="1" smtClean="0">
                <a:latin typeface="Times New Roman" panose="02020603050405020304" pitchFamily="18" charset="0"/>
                <a:cs typeface="Times New Roman" panose="02020603050405020304" pitchFamily="18" charset="0"/>
              </a:rPr>
              <a:t>giải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quyết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vấn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đề</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lớn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về</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hệ</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thống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thông</a:t>
            </a:r>
            <a:r>
              <a:rPr lang="en-US" sz="1800" dirty="0" smtClean="0">
                <a:latin typeface="Times New Roman" panose="02020603050405020304" pitchFamily="18" charset="0"/>
                <a:cs typeface="Times New Roman" panose="02020603050405020304" pitchFamily="18" charset="0"/>
              </a:rPr>
              <a:t> tin </a:t>
            </a:r>
            <a:r>
              <a:rPr lang="en-US" sz="1800" dirty="0" err="1" smtClean="0">
                <a:latin typeface="Times New Roman" panose="02020603050405020304" pitchFamily="18" charset="0"/>
                <a:cs typeface="Times New Roman" panose="02020603050405020304" pitchFamily="18" charset="0"/>
              </a:rPr>
              <a:t>hoặc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phân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tán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a:t>
            </a:r>
          </a:p>
          <a:p>
            <a:pPr lvl="0" algn="just" fontAlgn="base">
              <a:buFont typeface="Courier New" panose="02070309020205020404" pitchFamily="49" charset="0"/>
              <a:buChar char="o"/>
            </a:pPr>
            <a:r>
              <a:rPr lang="en-US" sz="1800" dirty="0" smtClean="0">
                <a:latin typeface="Times New Roman" panose="02020603050405020304" pitchFamily="18" charset="0"/>
                <a:cs typeface="Times New Roman" panose="02020603050405020304" pitchFamily="18" charset="0"/>
              </a:rPr>
              <a:t>NoSQL </a:t>
            </a:r>
            <a:r>
              <a:rPr lang="en-US" sz="1800" dirty="0" err="1">
                <a:latin typeface="Times New Roman" panose="02020603050405020304" pitchFamily="18" charset="0"/>
                <a:cs typeface="Times New Roman" panose="02020603050405020304" pitchFamily="18" charset="0"/>
              </a:rPr>
              <a:t>thay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thế</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cũ</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của</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CSDL </a:t>
            </a:r>
            <a:r>
              <a:rPr lang="en-US" sz="1800" dirty="0" err="1">
                <a:latin typeface="Times New Roman" panose="02020603050405020304" pitchFamily="18" charset="0"/>
                <a:cs typeface="Times New Roman" panose="02020603050405020304" pitchFamily="18" charset="0"/>
              </a:rPr>
              <a:t>về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việc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phạm</a:t>
            </a:r>
            <a:r>
              <a:rPr lang="en-US" sz="1800" dirty="0">
                <a:latin typeface="Times New Roman" panose="02020603050405020304" pitchFamily="18" charset="0"/>
                <a:cs typeface="Times New Roman" panose="02020603050405020304" pitchFamily="18" charset="0"/>
              </a:rPr>
              <a:t> vi’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thứ</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rộng</a:t>
            </a:r>
            <a:r>
              <a:rPr lang="en-US" sz="1800" dirty="0">
                <a:latin typeface="Times New Roman" panose="02020603050405020304" pitchFamily="18" charset="0"/>
                <a:cs typeface="Times New Roman" panose="02020603050405020304" pitchFamily="18" charset="0"/>
              </a:rPr>
              <a:t> ra </a:t>
            </a:r>
            <a:r>
              <a:rPr lang="en-US" sz="1800" dirty="0" err="1">
                <a:latin typeface="Times New Roman" panose="02020603050405020304" pitchFamily="18" charset="0"/>
                <a:cs typeface="Times New Roman" panose="02020603050405020304" pitchFamily="18" charset="0"/>
              </a:rPr>
              <a:t>ngoài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bổ</a:t>
            </a:r>
            <a:r>
              <a:rPr lang="en-US" sz="1800" dirty="0">
                <a:latin typeface="Times New Roman" panose="02020603050405020304" pitchFamily="18" charset="0"/>
                <a:cs typeface="Times New Roman" panose="02020603050405020304" pitchFamily="18" charset="0"/>
              </a:rPr>
              <a:t> sung </a:t>
            </a:r>
            <a:r>
              <a:rPr lang="en-US" sz="1800" dirty="0" err="1">
                <a:latin typeface="Times New Roman" panose="02020603050405020304" pitchFamily="18" charset="0"/>
                <a:cs typeface="Times New Roman" panose="02020603050405020304" pitchFamily="18" charset="0"/>
              </a:rPr>
              <a:t>thêm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những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chủ</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lớn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thì</a:t>
            </a:r>
            <a:r>
              <a:rPr lang="en-US" sz="1800" dirty="0">
                <a:latin typeface="Times New Roman" panose="02020603050405020304" pitchFamily="18" charset="0"/>
                <a:cs typeface="Times New Roman" panose="02020603050405020304" pitchFamily="18" charset="0"/>
              </a:rPr>
              <a:t> CSDL NoSQL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phép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công</a:t>
            </a:r>
            <a:r>
              <a:rPr lang="en-US" sz="1800" dirty="0">
                <a:latin typeface="Times New Roman" panose="02020603050405020304" pitchFamily="18" charset="0"/>
                <a:cs typeface="Times New Roman" panose="02020603050405020304" pitchFamily="18" charset="0"/>
              </a:rPr>
              <a:t> ty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tải</a:t>
            </a:r>
            <a:r>
              <a:rPr lang="en-US" sz="1800" dirty="0">
                <a:latin typeface="Times New Roman" panose="02020603050405020304" pitchFamily="18" charset="0"/>
                <a:cs typeface="Times New Roman" panose="02020603050405020304" pitchFamily="18" charset="0"/>
              </a:rPr>
              <a:t> qua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chủ</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a:t>
            </a:r>
          </a:p>
          <a:p>
            <a:pPr lvl="0" algn="just" fontAlgn="base">
              <a:buFont typeface="Courier New" panose="02070309020205020404" pitchFamily="49" charset="0"/>
              <a:buChar char="o"/>
            </a:pP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năng</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tự</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sao</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chép</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Nosql</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làm</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nó</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rất</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tốt</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mọi</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trường</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hợp</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trường</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hợp</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bất</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kỳ</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lỗi</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dữ</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liệu</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sẽ</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tự</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sao</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lưu</a:t>
            </a:r>
            <a:r>
              <a:rPr lang="en-US" sz="1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trạng</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thái</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trước</a:t>
            </a:r>
            <a:r>
              <a:rPr lang="en-US" sz="1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18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đó</a:t>
            </a:r>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gn="just">
              <a:buFont typeface="Courier New" panose="02070309020205020404" pitchFamily="49" charset="0"/>
              <a:buChar char="o"/>
            </a:pPr>
            <a:endParaRPr lang="en-US" dirty="0"/>
          </a:p>
          <a:p>
            <a:endParaRPr lang="en-US"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spTree>
    <p:extLst>
      <p:ext uri="{BB962C8B-B14F-4D97-AF65-F5344CB8AC3E}">
        <p14:creationId xmlns:p14="http://schemas.microsoft.com/office/powerpoint/2010/main" val="308832448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t>TỔNG QUAN VỀ NOSQL </a:t>
            </a:r>
            <a:endParaRPr dirty="0"/>
          </a:p>
        </p:txBody>
      </p:sp>
      <p:sp>
        <p:nvSpPr>
          <p:cNvPr id="468" name="Google Shape;468;p35"/>
          <p:cNvSpPr txBox="1">
            <a:spLocks noGrp="1"/>
          </p:cNvSpPr>
          <p:nvPr>
            <p:ph type="subTitle" idx="2"/>
          </p:nvPr>
        </p:nvSpPr>
        <p:spPr>
          <a:xfrm>
            <a:off x="387377" y="1812673"/>
            <a:ext cx="8650481" cy="2907755"/>
          </a:xfrm>
          <a:prstGeom prst="rect">
            <a:avLst/>
          </a:prstGeom>
        </p:spPr>
        <p:txBody>
          <a:bodyPr spcFirstLastPara="1" wrap="square" lIns="91425" tIns="91425" rIns="91425" bIns="91425" anchor="ctr" anchorCtr="0">
            <a:noAutofit/>
          </a:bodyPr>
          <a:lstStyle/>
          <a:p>
            <a:pPr algn="just" fontAlgn="base"/>
            <a:r>
              <a:rPr lang="en-US" sz="1700" b="1" dirty="0">
                <a:latin typeface="Times New Roman" panose="02020603050405020304" pitchFamily="18" charset="0"/>
                <a:cs typeface="Times New Roman" panose="02020603050405020304" pitchFamily="18" charset="0"/>
              </a:rPr>
              <a:t>1.4. ƯU ĐIỂM VÀ NHƯỢC ĐIỂM CỦA NOSQL</a:t>
            </a:r>
          </a:p>
          <a:p>
            <a:pPr algn="just" fontAlgn="base"/>
            <a:r>
              <a:rPr lang="en-US" sz="1700" dirty="0">
                <a:latin typeface="Times New Roman" panose="02020603050405020304" pitchFamily="18" charset="0"/>
                <a:cs typeface="Times New Roman" panose="02020603050405020304" pitchFamily="18" charset="0"/>
              </a:rPr>
              <a:t>1.4.2 NHƯỢC ĐIỂM</a:t>
            </a:r>
          </a:p>
          <a:p>
            <a:pPr lvl="0" algn="just" fontAlgn="base">
              <a:buFont typeface="Courier New" panose="02070309020205020404" pitchFamily="49" charset="0"/>
              <a:buChar char="o"/>
            </a:pPr>
            <a:r>
              <a:rPr lang="en-US" sz="1700" dirty="0" err="1" smtClean="0">
                <a:latin typeface="Times New Roman" panose="02020603050405020304" pitchFamily="18" charset="0"/>
                <a:cs typeface="Times New Roman" panose="02020603050405020304" pitchFamily="18" charset="0"/>
              </a:rPr>
              <a:t>Quản</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lý</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dữ</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liệu</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Trong</a:t>
            </a:r>
            <a:r>
              <a:rPr lang="en-US" sz="1700" dirty="0" smtClean="0">
                <a:latin typeface="Times New Roman" panose="02020603050405020304" pitchFamily="18" charset="0"/>
                <a:cs typeface="Times New Roman" panose="02020603050405020304" pitchFamily="18" charset="0"/>
              </a:rPr>
              <a:t> NoSQL </a:t>
            </a:r>
            <a:r>
              <a:rPr lang="en-US" sz="1700" dirty="0" err="1" smtClean="0">
                <a:latin typeface="Times New Roman" panose="02020603050405020304" pitchFamily="18" charset="0"/>
                <a:cs typeface="Times New Roman" panose="02020603050405020304" pitchFamily="18" charset="0"/>
              </a:rPr>
              <a:t>phức</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tạp</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hơn</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nhiều</a:t>
            </a:r>
            <a:r>
              <a:rPr lang="en-US" sz="1700" dirty="0" smtClean="0">
                <a:latin typeface="Times New Roman" panose="02020603050405020304" pitchFamily="18" charset="0"/>
                <a:cs typeface="Times New Roman" panose="02020603050405020304" pitchFamily="18" charset="0"/>
              </a:rPr>
              <a:t> so </a:t>
            </a:r>
            <a:r>
              <a:rPr lang="en-US" sz="1700" dirty="0" err="1" smtClean="0">
                <a:latin typeface="Times New Roman" panose="02020603050405020304" pitchFamily="18" charset="0"/>
                <a:cs typeface="Times New Roman" panose="02020603050405020304" pitchFamily="18" charset="0"/>
              </a:rPr>
              <a:t>với</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cơ</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sở</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dữ</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liệu</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quan</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hệ</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biệt</a:t>
            </a:r>
            <a:r>
              <a:rPr lang="en-US" sz="1700" dirty="0">
                <a:latin typeface="Times New Roman" panose="02020603050405020304" pitchFamily="18" charset="0"/>
                <a:cs typeface="Times New Roman" panose="02020603050405020304" pitchFamily="18" charset="0"/>
              </a:rPr>
              <a:t>, NoSQL </a:t>
            </a:r>
            <a:r>
              <a:rPr lang="en-US" sz="1700" dirty="0" err="1" smtClean="0">
                <a:latin typeface="Times New Roman" panose="02020603050405020304" pitchFamily="18" charset="0"/>
                <a:cs typeface="Times New Roman" panose="02020603050405020304" pitchFamily="18" charset="0"/>
              </a:rPr>
              <a:t>khó</a:t>
            </a:r>
            <a:r>
              <a:rPr lang="en-US" sz="1700" dirty="0" smtClean="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đặt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quản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hằng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ngày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cũng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tốn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khá</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nhiều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thời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gian</a:t>
            </a:r>
            <a:r>
              <a:rPr lang="en-US" sz="1700" dirty="0" smtClean="0">
                <a:latin typeface="Times New Roman" panose="02020603050405020304" pitchFamily="18" charset="0"/>
                <a:cs typeface="Times New Roman" panose="02020603050405020304" pitchFamily="18" charset="0"/>
              </a:rPr>
              <a:t>.</a:t>
            </a:r>
          </a:p>
          <a:p>
            <a:pPr algn="just" fontAlgn="base">
              <a:buFont typeface="Courier New" panose="02070309020205020404" pitchFamily="49" charset="0"/>
              <a:buChar char="o"/>
            </a:pPr>
            <a:r>
              <a:rPr lang="en-US" sz="1700" dirty="0" err="1">
                <a:latin typeface="Times New Roman" panose="02020603050405020304" pitchFamily="18" charset="0"/>
                <a:cs typeface="Times New Roman" panose="02020603050405020304" pitchFamily="18" charset="0"/>
              </a:rPr>
              <a:t>Thiếu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a:t>
            </a:r>
            <a:r>
              <a:rPr lang="en-US" sz="1700" dirty="0" smtClean="0">
                <a:latin typeface="Times New Roman" panose="02020603050405020304" pitchFamily="18" charset="0"/>
                <a:cs typeface="Times New Roman" panose="02020603050405020304" pitchFamily="18" charset="0"/>
              </a:rPr>
              <a:t>ACID</a:t>
            </a:r>
            <a:endParaRPr lang="en-US" sz="1700" dirty="0">
              <a:latin typeface="Times New Roman" panose="02020603050405020304" pitchFamily="18" charset="0"/>
              <a:cs typeface="Times New Roman" panose="02020603050405020304" pitchFamily="18" charset="0"/>
            </a:endParaRPr>
          </a:p>
          <a:p>
            <a:pPr lvl="0" algn="just" fontAlgn="base">
              <a:buFont typeface="Courier New" panose="02070309020205020404" pitchFamily="49" charset="0"/>
              <a:buChar char="o"/>
            </a:pPr>
            <a:r>
              <a:rPr lang="en-US" sz="1700" dirty="0">
                <a:latin typeface="Times New Roman" panose="02020603050405020304" pitchFamily="18" charset="0"/>
                <a:cs typeface="Times New Roman" panose="02020603050405020304" pitchFamily="18" charset="0"/>
              </a:rPr>
              <a:t>Sao </a:t>
            </a:r>
            <a:r>
              <a:rPr lang="en-US" sz="1700" dirty="0" err="1">
                <a:latin typeface="Times New Roman" panose="02020603050405020304" pitchFamily="18" charset="0"/>
                <a:cs typeface="Times New Roman" panose="02020603050405020304" pitchFamily="18" charset="0"/>
              </a:rPr>
              <a:t>lưu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dữ</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liệu</a:t>
            </a:r>
            <a:r>
              <a:rPr lang="en-US" sz="1700" dirty="0">
                <a:latin typeface="Times New Roman" panose="02020603050405020304" pitchFamily="18" charset="0"/>
                <a:cs typeface="Times New Roman" panose="02020603050405020304" pitchFamily="18" charset="0"/>
              </a:rPr>
              <a:t>: SQL </a:t>
            </a:r>
            <a:r>
              <a:rPr lang="en-US" sz="1700" dirty="0" err="1">
                <a:latin typeface="Times New Roman" panose="02020603050405020304" pitchFamily="18" charset="0"/>
                <a:cs typeface="Times New Roman" panose="02020603050405020304" pitchFamily="18" charset="0"/>
              </a:rPr>
              <a:t>không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tiếp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cận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làm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sao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lưu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dữ</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liệu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một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nhất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quán</a:t>
            </a:r>
            <a:r>
              <a:rPr lang="en-US" sz="1700" dirty="0">
                <a:latin typeface="Times New Roman" panose="02020603050405020304" pitchFamily="18" charset="0"/>
                <a:cs typeface="Times New Roman" panose="02020603050405020304" pitchFamily="18" charset="0"/>
              </a:rPr>
              <a:t>.</a:t>
            </a:r>
          </a:p>
          <a:p>
            <a:pPr lvl="0" algn="just" fontAlgn="base">
              <a:buFont typeface="Courier New" panose="02070309020205020404" pitchFamily="49" charset="0"/>
              <a:buChar char="o"/>
            </a:pPr>
            <a:r>
              <a:rPr lang="en-US" sz="1700" dirty="0" err="1" smtClean="0">
                <a:latin typeface="Times New Roman" panose="02020603050405020304" pitchFamily="18" charset="0"/>
                <a:cs typeface="Times New Roman" panose="02020603050405020304" pitchFamily="18" charset="0"/>
              </a:rPr>
              <a:t>Mức</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độ</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khả</a:t>
            </a:r>
            <a:r>
              <a:rPr lang="en-US" sz="1700" dirty="0" smtClean="0">
                <a:latin typeface="Times New Roman" panose="02020603050405020304" pitchFamily="18" charset="0"/>
                <a:cs typeface="Times New Roman" panose="02020603050405020304" pitchFamily="18" charset="0"/>
              </a:rPr>
              <a:t> </a:t>
            </a:r>
            <a:r>
              <a:rPr lang="en-US" sz="1700" dirty="0" err="1" smtClean="0">
                <a:latin typeface="Times New Roman" panose="02020603050405020304" pitchFamily="18" charset="0"/>
                <a:cs typeface="Times New Roman" panose="02020603050405020304" pitchFamily="18" charset="0"/>
              </a:rPr>
              <a:t>dụng</a:t>
            </a:r>
            <a:r>
              <a:rPr lang="en-US" sz="1700" dirty="0" smtClean="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Cung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cấp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rất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ít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chức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năng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lưu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trữ</a:t>
            </a:r>
            <a:r>
              <a:rPr lang="en-US" sz="1700" dirty="0">
                <a:latin typeface="Times New Roman" panose="02020603050405020304" pitchFamily="18" charset="0"/>
                <a:cs typeface="Times New Roman" panose="02020603050405020304" pitchFamily="18" charset="0"/>
              </a:rPr>
              <a:t> CSDL</a:t>
            </a:r>
          </a:p>
          <a:p>
            <a:pPr lvl="0" algn="just" fontAlgn="base">
              <a:buFont typeface="Courier New" panose="02070309020205020404" pitchFamily="49" charset="0"/>
              <a:buChar char="o"/>
            </a:pPr>
            <a:r>
              <a:rPr lang="en-US" sz="1700" dirty="0" err="1">
                <a:latin typeface="Times New Roman" panose="02020603050405020304" pitchFamily="18" charset="0"/>
                <a:cs typeface="Times New Roman" panose="02020603050405020304" pitchFamily="18" charset="0"/>
              </a:rPr>
              <a:t>Mã</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nguồn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mở</a:t>
            </a:r>
            <a:r>
              <a:rPr lang="en-US" sz="1700" dirty="0">
                <a:latin typeface="Times New Roman" panose="02020603050405020304" pitchFamily="18" charset="0"/>
                <a:cs typeface="Times New Roman" panose="02020603050405020304" pitchFamily="18" charset="0"/>
              </a:rPr>
              <a:t>: NoSQL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CSDL </a:t>
            </a:r>
            <a:r>
              <a:rPr lang="en-US" sz="1700" dirty="0" err="1">
                <a:latin typeface="Times New Roman" panose="02020603050405020304" pitchFamily="18" charset="0"/>
                <a:cs typeface="Times New Roman" panose="02020603050405020304" pitchFamily="18" charset="0"/>
              </a:rPr>
              <a:t>mã</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nguồn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mở</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tiêu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chuẩn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đáng</a:t>
            </a:r>
            <a:r>
              <a:rPr lang="en-US" sz="1700" dirty="0">
                <a:latin typeface="Times New Roman" panose="02020603050405020304" pitchFamily="18" charset="0"/>
                <a:cs typeface="Times New Roman" panose="02020603050405020304" pitchFamily="18" charset="0"/>
              </a:rPr>
              <a:t> tin </a:t>
            </a:r>
            <a:r>
              <a:rPr lang="en-US" sz="1700" dirty="0" err="1">
                <a:latin typeface="Times New Roman" panose="02020603050405020304" pitchFamily="18" charset="0"/>
                <a:cs typeface="Times New Roman" panose="02020603050405020304" pitchFamily="18" charset="0"/>
              </a:rPr>
              <a:t>cậy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cho</a:t>
            </a:r>
            <a:r>
              <a:rPr lang="en-US" sz="1700" dirty="0">
                <a:latin typeface="Times New Roman" panose="02020603050405020304" pitchFamily="18" charset="0"/>
                <a:cs typeface="Times New Roman" panose="02020603050405020304" pitchFamily="18" charset="0"/>
              </a:rPr>
              <a:t> NoSQL </a:t>
            </a:r>
          </a:p>
          <a:p>
            <a:pPr lvl="0" algn="just" fontAlgn="base">
              <a:buFont typeface="Courier New" panose="02070309020205020404" pitchFamily="49" charset="0"/>
              <a:buChar char="o"/>
            </a:pPr>
            <a:r>
              <a:rPr lang="en-US" sz="1700" dirty="0" err="1">
                <a:latin typeface="Times New Roman" panose="02020603050405020304" pitchFamily="18" charset="0"/>
                <a:cs typeface="Times New Roman" panose="02020603050405020304" pitchFamily="18" charset="0"/>
              </a:rPr>
              <a:t>Không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lược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đồ</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Với</a:t>
            </a:r>
            <a:r>
              <a:rPr lang="en-US" sz="1700" dirty="0">
                <a:latin typeface="Times New Roman" panose="02020603050405020304" pitchFamily="18" charset="0"/>
                <a:cs typeface="Times New Roman" panose="02020603050405020304" pitchFamily="18" charset="0"/>
              </a:rPr>
              <a:t> NoSQL, </a:t>
            </a:r>
            <a:r>
              <a:rPr lang="en-US" sz="1700" dirty="0" err="1">
                <a:latin typeface="Times New Roman" panose="02020603050405020304" pitchFamily="18" charset="0"/>
                <a:cs typeface="Times New Roman" panose="02020603050405020304" pitchFamily="18" charset="0"/>
              </a:rPr>
              <a:t>trách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nhiệm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được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chuyển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từ</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cơ</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sở</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dữ</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liệu</a:t>
            </a:r>
            <a:r>
              <a:rPr lang="en-US" sz="1700" dirty="0">
                <a:latin typeface="Times New Roman" panose="02020603050405020304" pitchFamily="18" charset="0"/>
                <a:cs typeface="Times New Roman" panose="02020603050405020304" pitchFamily="18" charset="0"/>
              </a:rPr>
              <a:t> sang </a:t>
            </a:r>
            <a:r>
              <a:rPr lang="en-US" sz="1700" dirty="0" err="1">
                <a:latin typeface="Times New Roman" panose="02020603050405020304" pitchFamily="18" charset="0"/>
                <a:cs typeface="Times New Roman" panose="02020603050405020304" pitchFamily="18" charset="0"/>
              </a:rPr>
              <a:t>nhà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phát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triển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lập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ứng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dụng</a:t>
            </a:r>
            <a:r>
              <a:rPr lang="en-US" sz="1700" dirty="0">
                <a:latin typeface="Times New Roman" panose="02020603050405020304" pitchFamily="18" charset="0"/>
                <a:cs typeface="Times New Roman" panose="02020603050405020304" pitchFamily="18" charset="0"/>
              </a:rPr>
              <a:t>.</a:t>
            </a:r>
          </a:p>
          <a:p>
            <a:pPr lvl="0" algn="just" fontAlgn="base">
              <a:buFont typeface="Courier New" panose="02070309020205020404" pitchFamily="49" charset="0"/>
              <a:buChar char="o"/>
            </a:pPr>
            <a:r>
              <a:rPr lang="en-US" sz="1700" dirty="0" err="1">
                <a:latin typeface="Times New Roman" panose="02020603050405020304" pitchFamily="18" charset="0"/>
                <a:cs typeface="Times New Roman" panose="02020603050405020304" pitchFamily="18" charset="0"/>
              </a:rPr>
              <a:t>Kỹ</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năng</a:t>
            </a:r>
            <a:r>
              <a:rPr lang="en-US" sz="1700" dirty="0">
                <a:latin typeface="Times New Roman" panose="02020603050405020304" pitchFamily="18" charset="0"/>
                <a:cs typeface="Times New Roman" panose="02020603050405020304" pitchFamily="18" charset="0"/>
              </a:rPr>
              <a:t> NoSQL: </a:t>
            </a:r>
            <a:r>
              <a:rPr lang="en-US" sz="1700" dirty="0" err="1">
                <a:latin typeface="Times New Roman" panose="02020603050405020304" pitchFamily="18" charset="0"/>
                <a:cs typeface="Times New Roman" panose="02020603050405020304" pitchFamily="18" charset="0"/>
              </a:rPr>
              <a:t>Người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sử</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dụng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thiếu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kỹ</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năng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chuyên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môn</a:t>
            </a:r>
            <a:r>
              <a:rPr lang="en-US" sz="1700" dirty="0">
                <a:latin typeface="Times New Roman" panose="02020603050405020304" pitchFamily="18" charset="0"/>
                <a:cs typeface="Times New Roman" panose="02020603050405020304" pitchFamily="18" charset="0"/>
              </a:rPr>
              <a:t> ở </a:t>
            </a:r>
            <a:r>
              <a:rPr lang="en-US" sz="1700" dirty="0" err="1">
                <a:latin typeface="Times New Roman" panose="02020603050405020304" pitchFamily="18" charset="0"/>
                <a:cs typeface="Times New Roman" panose="02020603050405020304" pitchFamily="18" charset="0"/>
              </a:rPr>
              <a:t>mức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tương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đối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vì</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hệ</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thống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này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còn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khá</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mới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phải</a:t>
            </a:r>
            <a:r>
              <a:rPr lang="en-US" sz="1700" dirty="0">
                <a:latin typeface="Times New Roman" panose="02020603050405020304" pitchFamily="18" charset="0"/>
                <a:cs typeface="Times New Roman" panose="02020603050405020304" pitchFamily="18" charset="0"/>
              </a:rPr>
              <a:t> ai </a:t>
            </a:r>
            <a:r>
              <a:rPr lang="en-US" sz="1700" dirty="0" err="1">
                <a:latin typeface="Times New Roman" panose="02020603050405020304" pitchFamily="18" charset="0"/>
                <a:cs typeface="Times New Roman" panose="02020603050405020304" pitchFamily="18" charset="0"/>
              </a:rPr>
              <a:t>cũng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sử</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dụng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một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thành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thạo</a:t>
            </a:r>
            <a:r>
              <a:rPr lang="en-US" sz="1700" dirty="0">
                <a:latin typeface="Times New Roman" panose="02020603050405020304" pitchFamily="18" charset="0"/>
                <a:cs typeface="Times New Roman" panose="02020603050405020304" pitchFamily="18" charset="0"/>
              </a:rPr>
              <a:t>.</a:t>
            </a:r>
          </a:p>
          <a:p>
            <a:pPr algn="just">
              <a:buFont typeface="Courier New" panose="02070309020205020404" pitchFamily="49" charset="0"/>
              <a:buChar char="o"/>
            </a:pPr>
            <a:endParaRPr lang="en-US" sz="1700" dirty="0">
              <a:latin typeface="Times New Roman" panose="02020603050405020304" pitchFamily="18" charset="0"/>
              <a:cs typeface="Times New Roman" panose="02020603050405020304" pitchFamily="18" charset="0"/>
            </a:endParaRPr>
          </a:p>
          <a:p>
            <a:pPr algn="just"/>
            <a:endParaRPr lang="en-US" sz="17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spTree>
    <p:extLst>
      <p:ext uri="{BB962C8B-B14F-4D97-AF65-F5344CB8AC3E}">
        <p14:creationId xmlns:p14="http://schemas.microsoft.com/office/powerpoint/2010/main" val="62692998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AE16B6C-F938-41A0-8D2B-8CBDEFA2A874}"/>
              </a:ext>
            </a:extLst>
          </p:cNvPr>
          <p:cNvPicPr>
            <a:picLocks noChangeAspect="1"/>
          </p:cNvPicPr>
          <p:nvPr/>
        </p:nvPicPr>
        <p:blipFill>
          <a:blip r:embed="rId2"/>
          <a:stretch>
            <a:fillRect/>
          </a:stretch>
        </p:blipFill>
        <p:spPr>
          <a:xfrm>
            <a:off x="137160" y="828477"/>
            <a:ext cx="8869680" cy="4184951"/>
          </a:xfrm>
          <a:prstGeom prst="rect">
            <a:avLst/>
          </a:prstGeom>
        </p:spPr>
      </p:pic>
      <p:sp>
        <p:nvSpPr>
          <p:cNvPr id="22" name="Rectangle 21">
            <a:extLst>
              <a:ext uri="{FF2B5EF4-FFF2-40B4-BE49-F238E27FC236}">
                <a16:creationId xmlns:a16="http://schemas.microsoft.com/office/drawing/2014/main" id="{76A030AD-318D-43C3-87CE-77401879C434}"/>
              </a:ext>
            </a:extLst>
          </p:cNvPr>
          <p:cNvSpPr/>
          <p:nvPr/>
        </p:nvSpPr>
        <p:spPr>
          <a:xfrm>
            <a:off x="3267797" y="397333"/>
            <a:ext cx="2608406" cy="307777"/>
          </a:xfrm>
          <a:prstGeom prst="rect">
            <a:avLst/>
          </a:prstGeom>
        </p:spPr>
        <p:txBody>
          <a:bodyPr wrap="none">
            <a:spAutoFit/>
          </a:bodyPr>
          <a:lstStyle/>
          <a:p>
            <a:pPr lvl="0" algn="just"/>
            <a:r>
              <a:rPr lang="en-US" b="1" dirty="0">
                <a:latin typeface="Times New Roman" panose="02020603050405020304" pitchFamily="18" charset="0"/>
                <a:ea typeface="Calibri" panose="020F0502020204030204" pitchFamily="34" charset="0"/>
                <a:cs typeface="Times New Roman" panose="02020603050405020304" pitchFamily="18" charset="0"/>
              </a:rPr>
              <a:t>2. SO SÁNH NOSQL VỚI SQL</a:t>
            </a: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423197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6"/>
          <p:cNvSpPr/>
          <p:nvPr/>
        </p:nvSpPr>
        <p:spPr>
          <a:xfrm>
            <a:off x="7697475" y="205925"/>
            <a:ext cx="1148250" cy="1089950"/>
          </a:xfrm>
          <a:custGeom>
            <a:avLst/>
            <a:gdLst/>
            <a:ahLst/>
            <a:cxnLst/>
            <a:rect l="l" t="t" r="r" b="b"/>
            <a:pathLst>
              <a:path w="45930" h="43598" extrusionOk="0">
                <a:moveTo>
                  <a:pt x="27755" y="0"/>
                </a:moveTo>
                <a:lnTo>
                  <a:pt x="25171" y="206"/>
                </a:lnTo>
                <a:lnTo>
                  <a:pt x="22611" y="663"/>
                </a:lnTo>
                <a:lnTo>
                  <a:pt x="20073" y="1372"/>
                </a:lnTo>
                <a:lnTo>
                  <a:pt x="17581" y="2287"/>
                </a:lnTo>
                <a:lnTo>
                  <a:pt x="15204" y="3407"/>
                </a:lnTo>
                <a:lnTo>
                  <a:pt x="12940" y="4687"/>
                </a:lnTo>
                <a:lnTo>
                  <a:pt x="10837" y="6150"/>
                </a:lnTo>
                <a:lnTo>
                  <a:pt x="8940" y="7728"/>
                </a:lnTo>
                <a:lnTo>
                  <a:pt x="8071" y="8574"/>
                </a:lnTo>
                <a:lnTo>
                  <a:pt x="7408" y="9259"/>
                </a:lnTo>
                <a:lnTo>
                  <a:pt x="6173" y="10700"/>
                </a:lnTo>
                <a:lnTo>
                  <a:pt x="5602" y="11431"/>
                </a:lnTo>
                <a:lnTo>
                  <a:pt x="4710" y="12689"/>
                </a:lnTo>
                <a:lnTo>
                  <a:pt x="3110" y="15524"/>
                </a:lnTo>
                <a:lnTo>
                  <a:pt x="1761" y="18656"/>
                </a:lnTo>
                <a:lnTo>
                  <a:pt x="732" y="22016"/>
                </a:lnTo>
                <a:lnTo>
                  <a:pt x="389" y="23731"/>
                </a:lnTo>
                <a:lnTo>
                  <a:pt x="206" y="24897"/>
                </a:lnTo>
                <a:lnTo>
                  <a:pt x="1" y="27252"/>
                </a:lnTo>
                <a:lnTo>
                  <a:pt x="23" y="29584"/>
                </a:lnTo>
                <a:lnTo>
                  <a:pt x="321" y="31847"/>
                </a:lnTo>
                <a:lnTo>
                  <a:pt x="869" y="34019"/>
                </a:lnTo>
                <a:lnTo>
                  <a:pt x="1738" y="36076"/>
                </a:lnTo>
                <a:lnTo>
                  <a:pt x="2927" y="37974"/>
                </a:lnTo>
                <a:lnTo>
                  <a:pt x="4436" y="39666"/>
                </a:lnTo>
                <a:lnTo>
                  <a:pt x="5350" y="40420"/>
                </a:lnTo>
                <a:lnTo>
                  <a:pt x="5853" y="40786"/>
                </a:lnTo>
                <a:lnTo>
                  <a:pt x="6905" y="41449"/>
                </a:lnTo>
                <a:lnTo>
                  <a:pt x="8551" y="42272"/>
                </a:lnTo>
                <a:lnTo>
                  <a:pt x="10860" y="43049"/>
                </a:lnTo>
                <a:lnTo>
                  <a:pt x="13283" y="43461"/>
                </a:lnTo>
                <a:lnTo>
                  <a:pt x="15775" y="43598"/>
                </a:lnTo>
                <a:lnTo>
                  <a:pt x="18290" y="43484"/>
                </a:lnTo>
                <a:lnTo>
                  <a:pt x="20759" y="43163"/>
                </a:lnTo>
                <a:lnTo>
                  <a:pt x="23160" y="42683"/>
                </a:lnTo>
                <a:lnTo>
                  <a:pt x="24326" y="42386"/>
                </a:lnTo>
                <a:lnTo>
                  <a:pt x="25537" y="42066"/>
                </a:lnTo>
                <a:lnTo>
                  <a:pt x="27915" y="41266"/>
                </a:lnTo>
                <a:lnTo>
                  <a:pt x="29081" y="40832"/>
                </a:lnTo>
                <a:lnTo>
                  <a:pt x="30224" y="40329"/>
                </a:lnTo>
                <a:lnTo>
                  <a:pt x="32464" y="39208"/>
                </a:lnTo>
                <a:lnTo>
                  <a:pt x="34613" y="37905"/>
                </a:lnTo>
                <a:lnTo>
                  <a:pt x="36625" y="36419"/>
                </a:lnTo>
                <a:lnTo>
                  <a:pt x="38500" y="34773"/>
                </a:lnTo>
                <a:lnTo>
                  <a:pt x="40215" y="32967"/>
                </a:lnTo>
                <a:lnTo>
                  <a:pt x="41746" y="31001"/>
                </a:lnTo>
                <a:lnTo>
                  <a:pt x="43072" y="28898"/>
                </a:lnTo>
                <a:lnTo>
                  <a:pt x="43644" y="27778"/>
                </a:lnTo>
                <a:lnTo>
                  <a:pt x="44192" y="26657"/>
                </a:lnTo>
                <a:lnTo>
                  <a:pt x="45015" y="24303"/>
                </a:lnTo>
                <a:lnTo>
                  <a:pt x="45610" y="21856"/>
                </a:lnTo>
                <a:lnTo>
                  <a:pt x="45907" y="19364"/>
                </a:lnTo>
                <a:lnTo>
                  <a:pt x="45930" y="16872"/>
                </a:lnTo>
                <a:lnTo>
                  <a:pt x="45656" y="14381"/>
                </a:lnTo>
                <a:lnTo>
                  <a:pt x="45061" y="11980"/>
                </a:lnTo>
                <a:lnTo>
                  <a:pt x="44192" y="9648"/>
                </a:lnTo>
                <a:lnTo>
                  <a:pt x="43621" y="8528"/>
                </a:lnTo>
                <a:lnTo>
                  <a:pt x="43278" y="7911"/>
                </a:lnTo>
                <a:lnTo>
                  <a:pt x="42501" y="6745"/>
                </a:lnTo>
                <a:lnTo>
                  <a:pt x="41701" y="5693"/>
                </a:lnTo>
                <a:lnTo>
                  <a:pt x="40809" y="4733"/>
                </a:lnTo>
                <a:lnTo>
                  <a:pt x="39391" y="3453"/>
                </a:lnTo>
                <a:lnTo>
                  <a:pt x="37334" y="2104"/>
                </a:lnTo>
                <a:lnTo>
                  <a:pt x="35093" y="1098"/>
                </a:lnTo>
                <a:lnTo>
                  <a:pt x="32739" y="412"/>
                </a:lnTo>
                <a:lnTo>
                  <a:pt x="30270" y="46"/>
                </a:lnTo>
                <a:lnTo>
                  <a:pt x="277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txBox="1">
            <a:spLocks noGrp="1"/>
          </p:cNvSpPr>
          <p:nvPr>
            <p:ph type="title"/>
          </p:nvPr>
        </p:nvSpPr>
        <p:spPr>
          <a:xfrm>
            <a:off x="608688" y="2462003"/>
            <a:ext cx="3547691"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dirty="0"/>
              <a:t>II. CÀI ĐẶT HỆ QUẢN TRỊ</a:t>
            </a:r>
            <a:endParaRPr sz="4400" dirty="0"/>
          </a:p>
        </p:txBody>
      </p:sp>
      <p:grpSp>
        <p:nvGrpSpPr>
          <p:cNvPr id="512" name="Google Shape;512;p36"/>
          <p:cNvGrpSpPr/>
          <p:nvPr/>
        </p:nvGrpSpPr>
        <p:grpSpPr>
          <a:xfrm>
            <a:off x="3093536" y="4221850"/>
            <a:ext cx="279251" cy="280502"/>
            <a:chOff x="3245936" y="3278875"/>
            <a:chExt cx="279251" cy="280502"/>
          </a:xfrm>
        </p:grpSpPr>
        <p:sp>
          <p:nvSpPr>
            <p:cNvPr id="513" name="Google Shape;513;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36"/>
          <p:cNvGrpSpPr/>
          <p:nvPr/>
        </p:nvGrpSpPr>
        <p:grpSpPr>
          <a:xfrm>
            <a:off x="8356852" y="1992625"/>
            <a:ext cx="217525" cy="218499"/>
            <a:chOff x="6548002" y="3230725"/>
            <a:chExt cx="217525" cy="218499"/>
          </a:xfrm>
        </p:grpSpPr>
        <p:sp>
          <p:nvSpPr>
            <p:cNvPr id="518" name="Google Shape;518;p36"/>
            <p:cNvSpPr/>
            <p:nvPr/>
          </p:nvSpPr>
          <p:spPr>
            <a:xfrm>
              <a:off x="6651382" y="323072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6651382" y="337797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6695298" y="333311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6548002" y="333311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36"/>
          <p:cNvGrpSpPr/>
          <p:nvPr/>
        </p:nvGrpSpPr>
        <p:grpSpPr>
          <a:xfrm>
            <a:off x="8440752" y="4221850"/>
            <a:ext cx="217525" cy="218499"/>
            <a:chOff x="6591027" y="3544075"/>
            <a:chExt cx="217525" cy="218499"/>
          </a:xfrm>
        </p:grpSpPr>
        <p:sp>
          <p:nvSpPr>
            <p:cNvPr id="523" name="Google Shape;523;p36"/>
            <p:cNvSpPr/>
            <p:nvPr/>
          </p:nvSpPr>
          <p:spPr>
            <a:xfrm>
              <a:off x="6694407" y="3544075"/>
              <a:ext cx="11750" cy="7125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6694407" y="3691321"/>
              <a:ext cx="11750" cy="7125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6738323" y="3646468"/>
              <a:ext cx="70229" cy="12732"/>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6591027" y="3646468"/>
              <a:ext cx="70274" cy="12732"/>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6"/>
          <p:cNvGrpSpPr/>
          <p:nvPr/>
        </p:nvGrpSpPr>
        <p:grpSpPr>
          <a:xfrm>
            <a:off x="6547165" y="297900"/>
            <a:ext cx="243082" cy="242093"/>
            <a:chOff x="6547165" y="297900"/>
            <a:chExt cx="243082" cy="242093"/>
          </a:xfrm>
        </p:grpSpPr>
        <p:sp>
          <p:nvSpPr>
            <p:cNvPr id="528" name="Google Shape;528;p36"/>
            <p:cNvSpPr/>
            <p:nvPr/>
          </p:nvSpPr>
          <p:spPr>
            <a:xfrm>
              <a:off x="6661093" y="297900"/>
              <a:ext cx="13765" cy="79061"/>
            </a:xfrm>
            <a:custGeom>
              <a:avLst/>
              <a:gdLst/>
              <a:ahLst/>
              <a:cxnLst/>
              <a:rect l="l" t="t" r="r" b="b"/>
              <a:pathLst>
                <a:path w="612" h="3515" extrusionOk="0">
                  <a:moveTo>
                    <a:pt x="0" y="0"/>
                  </a:moveTo>
                  <a:lnTo>
                    <a:pt x="0" y="3515"/>
                  </a:lnTo>
                  <a:lnTo>
                    <a:pt x="611" y="3515"/>
                  </a:lnTo>
                  <a:lnTo>
                    <a:pt x="611" y="0"/>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6661093" y="461404"/>
              <a:ext cx="13765" cy="78589"/>
            </a:xfrm>
            <a:custGeom>
              <a:avLst/>
              <a:gdLst/>
              <a:ahLst/>
              <a:cxnLst/>
              <a:rect l="l" t="t" r="r" b="b"/>
              <a:pathLst>
                <a:path w="612" h="3494" extrusionOk="0">
                  <a:moveTo>
                    <a:pt x="0" y="1"/>
                  </a:moveTo>
                  <a:lnTo>
                    <a:pt x="0" y="3494"/>
                  </a:lnTo>
                  <a:lnTo>
                    <a:pt x="611" y="3494"/>
                  </a:lnTo>
                  <a:lnTo>
                    <a:pt x="611"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6711163" y="412301"/>
              <a:ext cx="79084" cy="13788"/>
            </a:xfrm>
            <a:custGeom>
              <a:avLst/>
              <a:gdLst/>
              <a:ahLst/>
              <a:cxnLst/>
              <a:rect l="l" t="t" r="r" b="b"/>
              <a:pathLst>
                <a:path w="3516" h="613" extrusionOk="0">
                  <a:moveTo>
                    <a:pt x="1" y="1"/>
                  </a:moveTo>
                  <a:lnTo>
                    <a:pt x="1"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6547165" y="412301"/>
              <a:ext cx="79084" cy="13788"/>
            </a:xfrm>
            <a:custGeom>
              <a:avLst/>
              <a:gdLst/>
              <a:ahLst/>
              <a:cxnLst/>
              <a:rect l="l" t="t" r="r" b="b"/>
              <a:pathLst>
                <a:path w="3516" h="613" extrusionOk="0">
                  <a:moveTo>
                    <a:pt x="0" y="1"/>
                  </a:moveTo>
                  <a:lnTo>
                    <a:pt x="0" y="612"/>
                  </a:lnTo>
                  <a:lnTo>
                    <a:pt x="3515" y="612"/>
                  </a:lnTo>
                  <a:lnTo>
                    <a:pt x="3515" y="1"/>
                  </a:ln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36"/>
          <p:cNvGrpSpPr/>
          <p:nvPr/>
        </p:nvGrpSpPr>
        <p:grpSpPr>
          <a:xfrm>
            <a:off x="2815661" y="780875"/>
            <a:ext cx="279251" cy="280502"/>
            <a:chOff x="3245936" y="3278875"/>
            <a:chExt cx="279251" cy="280502"/>
          </a:xfrm>
        </p:grpSpPr>
        <p:sp>
          <p:nvSpPr>
            <p:cNvPr id="533" name="Google Shape;533;p36"/>
            <p:cNvSpPr/>
            <p:nvPr/>
          </p:nvSpPr>
          <p:spPr>
            <a:xfrm>
              <a:off x="3378651" y="3278875"/>
              <a:ext cx="15084" cy="91473"/>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3378651" y="3467903"/>
              <a:ext cx="15084" cy="91473"/>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3435029" y="3410323"/>
              <a:ext cx="90158" cy="16345"/>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3245936" y="3410323"/>
              <a:ext cx="90215" cy="16345"/>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6"/>
          <p:cNvGrpSpPr/>
          <p:nvPr/>
        </p:nvGrpSpPr>
        <p:grpSpPr>
          <a:xfrm>
            <a:off x="4090979" y="1295875"/>
            <a:ext cx="4670375" cy="3775875"/>
            <a:chOff x="3217100" y="875250"/>
            <a:chExt cx="4670375" cy="3775875"/>
          </a:xfrm>
        </p:grpSpPr>
        <p:sp>
          <p:nvSpPr>
            <p:cNvPr id="538" name="Google Shape;538;p36"/>
            <p:cNvSpPr/>
            <p:nvPr/>
          </p:nvSpPr>
          <p:spPr>
            <a:xfrm>
              <a:off x="3412425" y="875250"/>
              <a:ext cx="4300675" cy="3775875"/>
            </a:xfrm>
            <a:custGeom>
              <a:avLst/>
              <a:gdLst/>
              <a:ahLst/>
              <a:cxnLst/>
              <a:rect l="l" t="t" r="r" b="b"/>
              <a:pathLst>
                <a:path w="172027" h="151035" extrusionOk="0">
                  <a:moveTo>
                    <a:pt x="121928" y="0"/>
                  </a:moveTo>
                  <a:lnTo>
                    <a:pt x="118474" y="403"/>
                  </a:lnTo>
                  <a:lnTo>
                    <a:pt x="115054" y="1140"/>
                  </a:lnTo>
                  <a:lnTo>
                    <a:pt x="111700" y="2281"/>
                  </a:lnTo>
                  <a:lnTo>
                    <a:pt x="110091" y="3018"/>
                  </a:lnTo>
                  <a:lnTo>
                    <a:pt x="106804" y="4661"/>
                  </a:lnTo>
                  <a:lnTo>
                    <a:pt x="100467" y="8250"/>
                  </a:lnTo>
                  <a:lnTo>
                    <a:pt x="95738" y="10899"/>
                  </a:lnTo>
                  <a:lnTo>
                    <a:pt x="92519" y="12542"/>
                  </a:lnTo>
                  <a:lnTo>
                    <a:pt x="89199" y="13984"/>
                  </a:lnTo>
                  <a:lnTo>
                    <a:pt x="85712" y="15157"/>
                  </a:lnTo>
                  <a:lnTo>
                    <a:pt x="83901" y="15593"/>
                  </a:lnTo>
                  <a:lnTo>
                    <a:pt x="82660" y="15862"/>
                  </a:lnTo>
                  <a:lnTo>
                    <a:pt x="80112" y="16197"/>
                  </a:lnTo>
                  <a:lnTo>
                    <a:pt x="77496" y="16365"/>
                  </a:lnTo>
                  <a:lnTo>
                    <a:pt x="74814" y="16365"/>
                  </a:lnTo>
                  <a:lnTo>
                    <a:pt x="70689" y="16063"/>
                  </a:lnTo>
                  <a:lnTo>
                    <a:pt x="65022" y="15225"/>
                  </a:lnTo>
                  <a:lnTo>
                    <a:pt x="56270" y="13347"/>
                  </a:lnTo>
                  <a:lnTo>
                    <a:pt x="47484" y="11234"/>
                  </a:lnTo>
                  <a:lnTo>
                    <a:pt x="41649" y="9960"/>
                  </a:lnTo>
                  <a:lnTo>
                    <a:pt x="35915" y="8987"/>
                  </a:lnTo>
                  <a:lnTo>
                    <a:pt x="30382" y="8451"/>
                  </a:lnTo>
                  <a:lnTo>
                    <a:pt x="26391" y="8451"/>
                  </a:lnTo>
                  <a:lnTo>
                    <a:pt x="23809" y="8686"/>
                  </a:lnTo>
                  <a:lnTo>
                    <a:pt x="21294" y="9088"/>
                  </a:lnTo>
                  <a:lnTo>
                    <a:pt x="18846" y="9725"/>
                  </a:lnTo>
                  <a:lnTo>
                    <a:pt x="16533" y="10630"/>
                  </a:lnTo>
                  <a:lnTo>
                    <a:pt x="14286" y="11771"/>
                  </a:lnTo>
                  <a:lnTo>
                    <a:pt x="12140" y="13213"/>
                  </a:lnTo>
                  <a:lnTo>
                    <a:pt x="10128" y="14923"/>
                  </a:lnTo>
                  <a:lnTo>
                    <a:pt x="8216" y="16968"/>
                  </a:lnTo>
                  <a:lnTo>
                    <a:pt x="6473" y="19383"/>
                  </a:lnTo>
                  <a:lnTo>
                    <a:pt x="4829" y="22132"/>
                  </a:lnTo>
                  <a:lnTo>
                    <a:pt x="3320" y="25251"/>
                  </a:lnTo>
                  <a:lnTo>
                    <a:pt x="2650" y="26995"/>
                  </a:lnTo>
                  <a:lnTo>
                    <a:pt x="2214" y="28202"/>
                  </a:lnTo>
                  <a:lnTo>
                    <a:pt x="1443" y="30717"/>
                  </a:lnTo>
                  <a:lnTo>
                    <a:pt x="839" y="33299"/>
                  </a:lnTo>
                  <a:lnTo>
                    <a:pt x="403" y="35948"/>
                  </a:lnTo>
                  <a:lnTo>
                    <a:pt x="135" y="38631"/>
                  </a:lnTo>
                  <a:lnTo>
                    <a:pt x="1" y="41347"/>
                  </a:lnTo>
                  <a:lnTo>
                    <a:pt x="68" y="44063"/>
                  </a:lnTo>
                  <a:lnTo>
                    <a:pt x="269" y="46813"/>
                  </a:lnTo>
                  <a:lnTo>
                    <a:pt x="638" y="49529"/>
                  </a:lnTo>
                  <a:lnTo>
                    <a:pt x="1174" y="52178"/>
                  </a:lnTo>
                  <a:lnTo>
                    <a:pt x="1878" y="54827"/>
                  </a:lnTo>
                  <a:lnTo>
                    <a:pt x="2717" y="57376"/>
                  </a:lnTo>
                  <a:lnTo>
                    <a:pt x="3756" y="59891"/>
                  </a:lnTo>
                  <a:lnTo>
                    <a:pt x="4930" y="62272"/>
                  </a:lnTo>
                  <a:lnTo>
                    <a:pt x="6271" y="64552"/>
                  </a:lnTo>
                  <a:lnTo>
                    <a:pt x="7780" y="66732"/>
                  </a:lnTo>
                  <a:lnTo>
                    <a:pt x="8619" y="67738"/>
                  </a:lnTo>
                  <a:lnTo>
                    <a:pt x="10832" y="70286"/>
                  </a:lnTo>
                  <a:lnTo>
                    <a:pt x="14219" y="74042"/>
                  </a:lnTo>
                  <a:lnTo>
                    <a:pt x="16231" y="76758"/>
                  </a:lnTo>
                  <a:lnTo>
                    <a:pt x="17069" y="78200"/>
                  </a:lnTo>
                  <a:lnTo>
                    <a:pt x="17572" y="79206"/>
                  </a:lnTo>
                  <a:lnTo>
                    <a:pt x="18343" y="81285"/>
                  </a:lnTo>
                  <a:lnTo>
                    <a:pt x="18813" y="83364"/>
                  </a:lnTo>
                  <a:lnTo>
                    <a:pt x="19048" y="85443"/>
                  </a:lnTo>
                  <a:lnTo>
                    <a:pt x="19048" y="87556"/>
                  </a:lnTo>
                  <a:lnTo>
                    <a:pt x="18813" y="89669"/>
                  </a:lnTo>
                  <a:lnTo>
                    <a:pt x="18209" y="92821"/>
                  </a:lnTo>
                  <a:lnTo>
                    <a:pt x="16868" y="97012"/>
                  </a:lnTo>
                  <a:lnTo>
                    <a:pt x="15191" y="101171"/>
                  </a:lnTo>
                  <a:lnTo>
                    <a:pt x="12475" y="107240"/>
                  </a:lnTo>
                  <a:lnTo>
                    <a:pt x="10966" y="111096"/>
                  </a:lnTo>
                  <a:lnTo>
                    <a:pt x="10564" y="112203"/>
                  </a:lnTo>
                  <a:lnTo>
                    <a:pt x="9994" y="114383"/>
                  </a:lnTo>
                  <a:lnTo>
                    <a:pt x="9658" y="116529"/>
                  </a:lnTo>
                  <a:lnTo>
                    <a:pt x="9524" y="118574"/>
                  </a:lnTo>
                  <a:lnTo>
                    <a:pt x="9591" y="120553"/>
                  </a:lnTo>
                  <a:lnTo>
                    <a:pt x="9859" y="122498"/>
                  </a:lnTo>
                  <a:lnTo>
                    <a:pt x="10329" y="124342"/>
                  </a:lnTo>
                  <a:lnTo>
                    <a:pt x="10966" y="126153"/>
                  </a:lnTo>
                  <a:lnTo>
                    <a:pt x="11771" y="127897"/>
                  </a:lnTo>
                  <a:lnTo>
                    <a:pt x="12710" y="129573"/>
                  </a:lnTo>
                  <a:lnTo>
                    <a:pt x="14420" y="131988"/>
                  </a:lnTo>
                  <a:lnTo>
                    <a:pt x="17136" y="134972"/>
                  </a:lnTo>
                  <a:lnTo>
                    <a:pt x="20322" y="137688"/>
                  </a:lnTo>
                  <a:lnTo>
                    <a:pt x="23843" y="140170"/>
                  </a:lnTo>
                  <a:lnTo>
                    <a:pt x="27632" y="142383"/>
                  </a:lnTo>
                  <a:lnTo>
                    <a:pt x="31623" y="144362"/>
                  </a:lnTo>
                  <a:lnTo>
                    <a:pt x="35714" y="146105"/>
                  </a:lnTo>
                  <a:lnTo>
                    <a:pt x="39838" y="147547"/>
                  </a:lnTo>
                  <a:lnTo>
                    <a:pt x="43862" y="148788"/>
                  </a:lnTo>
                  <a:lnTo>
                    <a:pt x="47786" y="149727"/>
                  </a:lnTo>
                  <a:lnTo>
                    <a:pt x="51441" y="150465"/>
                  </a:lnTo>
                  <a:lnTo>
                    <a:pt x="53151" y="150699"/>
                  </a:lnTo>
                  <a:lnTo>
                    <a:pt x="54559" y="150867"/>
                  </a:lnTo>
                  <a:lnTo>
                    <a:pt x="57309" y="151035"/>
                  </a:lnTo>
                  <a:lnTo>
                    <a:pt x="60025" y="151001"/>
                  </a:lnTo>
                  <a:lnTo>
                    <a:pt x="62708" y="150800"/>
                  </a:lnTo>
                  <a:lnTo>
                    <a:pt x="66732" y="150163"/>
                  </a:lnTo>
                  <a:lnTo>
                    <a:pt x="71963" y="148821"/>
                  </a:lnTo>
                  <a:lnTo>
                    <a:pt x="77161" y="147011"/>
                  </a:lnTo>
                  <a:lnTo>
                    <a:pt x="82292" y="144898"/>
                  </a:lnTo>
                  <a:lnTo>
                    <a:pt x="89937" y="141377"/>
                  </a:lnTo>
                  <a:lnTo>
                    <a:pt x="97516" y="137856"/>
                  </a:lnTo>
                  <a:lnTo>
                    <a:pt x="102613" y="135676"/>
                  </a:lnTo>
                  <a:lnTo>
                    <a:pt x="107676" y="133798"/>
                  </a:lnTo>
                  <a:lnTo>
                    <a:pt x="112807" y="132390"/>
                  </a:lnTo>
                  <a:lnTo>
                    <a:pt x="116697" y="131686"/>
                  </a:lnTo>
                  <a:lnTo>
                    <a:pt x="119279" y="131384"/>
                  </a:lnTo>
                  <a:lnTo>
                    <a:pt x="121928" y="131283"/>
                  </a:lnTo>
                  <a:lnTo>
                    <a:pt x="124544" y="131384"/>
                  </a:lnTo>
                  <a:lnTo>
                    <a:pt x="127226" y="131686"/>
                  </a:lnTo>
                  <a:lnTo>
                    <a:pt x="129909" y="132222"/>
                  </a:lnTo>
                  <a:lnTo>
                    <a:pt x="132592" y="132994"/>
                  </a:lnTo>
                  <a:lnTo>
                    <a:pt x="135341" y="134000"/>
                  </a:lnTo>
                  <a:lnTo>
                    <a:pt x="136716" y="134637"/>
                  </a:lnTo>
                  <a:lnTo>
                    <a:pt x="137689" y="135073"/>
                  </a:lnTo>
                  <a:lnTo>
                    <a:pt x="139600" y="135777"/>
                  </a:lnTo>
                  <a:lnTo>
                    <a:pt x="141478" y="136313"/>
                  </a:lnTo>
                  <a:lnTo>
                    <a:pt x="143356" y="136649"/>
                  </a:lnTo>
                  <a:lnTo>
                    <a:pt x="145167" y="136850"/>
                  </a:lnTo>
                  <a:lnTo>
                    <a:pt x="146977" y="136850"/>
                  </a:lnTo>
                  <a:lnTo>
                    <a:pt x="149627" y="136582"/>
                  </a:lnTo>
                  <a:lnTo>
                    <a:pt x="153013" y="135676"/>
                  </a:lnTo>
                  <a:lnTo>
                    <a:pt x="156233" y="134201"/>
                  </a:lnTo>
                  <a:lnTo>
                    <a:pt x="159217" y="132222"/>
                  </a:lnTo>
                  <a:lnTo>
                    <a:pt x="161967" y="129808"/>
                  </a:lnTo>
                  <a:lnTo>
                    <a:pt x="164448" y="126958"/>
                  </a:lnTo>
                  <a:lnTo>
                    <a:pt x="166628" y="123738"/>
                  </a:lnTo>
                  <a:lnTo>
                    <a:pt x="168472" y="120217"/>
                  </a:lnTo>
                  <a:lnTo>
                    <a:pt x="169948" y="116395"/>
                  </a:lnTo>
                  <a:lnTo>
                    <a:pt x="171088" y="112404"/>
                  </a:lnTo>
                  <a:lnTo>
                    <a:pt x="171759" y="108213"/>
                  </a:lnTo>
                  <a:lnTo>
                    <a:pt x="172027" y="103920"/>
                  </a:lnTo>
                  <a:lnTo>
                    <a:pt x="171826" y="99527"/>
                  </a:lnTo>
                  <a:lnTo>
                    <a:pt x="171524" y="97348"/>
                  </a:lnTo>
                  <a:lnTo>
                    <a:pt x="171256" y="95906"/>
                  </a:lnTo>
                  <a:lnTo>
                    <a:pt x="170585" y="93022"/>
                  </a:lnTo>
                  <a:lnTo>
                    <a:pt x="169244" y="88730"/>
                  </a:lnTo>
                  <a:lnTo>
                    <a:pt x="165756" y="80246"/>
                  </a:lnTo>
                  <a:lnTo>
                    <a:pt x="162034" y="71728"/>
                  </a:lnTo>
                  <a:lnTo>
                    <a:pt x="159854" y="66061"/>
                  </a:lnTo>
                  <a:lnTo>
                    <a:pt x="158647" y="61769"/>
                  </a:lnTo>
                  <a:lnTo>
                    <a:pt x="158077" y="58885"/>
                  </a:lnTo>
                  <a:lnTo>
                    <a:pt x="157708" y="55968"/>
                  </a:lnTo>
                  <a:lnTo>
                    <a:pt x="157641" y="53050"/>
                  </a:lnTo>
                  <a:lnTo>
                    <a:pt x="157708" y="51608"/>
                  </a:lnTo>
                  <a:lnTo>
                    <a:pt x="157775" y="50770"/>
                  </a:lnTo>
                  <a:lnTo>
                    <a:pt x="157842" y="49965"/>
                  </a:lnTo>
                  <a:lnTo>
                    <a:pt x="158245" y="46310"/>
                  </a:lnTo>
                  <a:lnTo>
                    <a:pt x="159083" y="39100"/>
                  </a:lnTo>
                  <a:lnTo>
                    <a:pt x="159351" y="33735"/>
                  </a:lnTo>
                  <a:lnTo>
                    <a:pt x="159217" y="30214"/>
                  </a:lnTo>
                  <a:lnTo>
                    <a:pt x="158714" y="26659"/>
                  </a:lnTo>
                  <a:lnTo>
                    <a:pt x="157742" y="23138"/>
                  </a:lnTo>
                  <a:lnTo>
                    <a:pt x="157037" y="21361"/>
                  </a:lnTo>
                  <a:lnTo>
                    <a:pt x="156333" y="19752"/>
                  </a:lnTo>
                  <a:lnTo>
                    <a:pt x="154623" y="16700"/>
                  </a:lnTo>
                  <a:lnTo>
                    <a:pt x="152577" y="13850"/>
                  </a:lnTo>
                  <a:lnTo>
                    <a:pt x="150297" y="11234"/>
                  </a:lnTo>
                  <a:lnTo>
                    <a:pt x="147749" y="8853"/>
                  </a:lnTo>
                  <a:lnTo>
                    <a:pt x="144965" y="6707"/>
                  </a:lnTo>
                  <a:lnTo>
                    <a:pt x="142014" y="4863"/>
                  </a:lnTo>
                  <a:lnTo>
                    <a:pt x="138896" y="3287"/>
                  </a:lnTo>
                  <a:lnTo>
                    <a:pt x="135643" y="1979"/>
                  </a:lnTo>
                  <a:lnTo>
                    <a:pt x="132290" y="1006"/>
                  </a:lnTo>
                  <a:lnTo>
                    <a:pt x="128869" y="336"/>
                  </a:lnTo>
                  <a:lnTo>
                    <a:pt x="125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3468600" y="1560175"/>
              <a:ext cx="724350" cy="724325"/>
            </a:xfrm>
            <a:custGeom>
              <a:avLst/>
              <a:gdLst/>
              <a:ahLst/>
              <a:cxnLst/>
              <a:rect l="l" t="t" r="r" b="b"/>
              <a:pathLst>
                <a:path w="28974" h="28973" extrusionOk="0">
                  <a:moveTo>
                    <a:pt x="14487" y="0"/>
                  </a:moveTo>
                  <a:lnTo>
                    <a:pt x="13011" y="67"/>
                  </a:lnTo>
                  <a:lnTo>
                    <a:pt x="10161" y="637"/>
                  </a:lnTo>
                  <a:lnTo>
                    <a:pt x="7579" y="1744"/>
                  </a:lnTo>
                  <a:lnTo>
                    <a:pt x="5265" y="3320"/>
                  </a:lnTo>
                  <a:lnTo>
                    <a:pt x="3320" y="5265"/>
                  </a:lnTo>
                  <a:lnTo>
                    <a:pt x="1744" y="7579"/>
                  </a:lnTo>
                  <a:lnTo>
                    <a:pt x="637" y="10161"/>
                  </a:lnTo>
                  <a:lnTo>
                    <a:pt x="67" y="13011"/>
                  </a:lnTo>
                  <a:lnTo>
                    <a:pt x="0" y="14487"/>
                  </a:lnTo>
                  <a:lnTo>
                    <a:pt x="67" y="15962"/>
                  </a:lnTo>
                  <a:lnTo>
                    <a:pt x="637" y="18812"/>
                  </a:lnTo>
                  <a:lnTo>
                    <a:pt x="1744" y="21394"/>
                  </a:lnTo>
                  <a:lnTo>
                    <a:pt x="3320" y="23708"/>
                  </a:lnTo>
                  <a:lnTo>
                    <a:pt x="5265" y="25687"/>
                  </a:lnTo>
                  <a:lnTo>
                    <a:pt x="7579" y="27229"/>
                  </a:lnTo>
                  <a:lnTo>
                    <a:pt x="10161" y="28336"/>
                  </a:lnTo>
                  <a:lnTo>
                    <a:pt x="13011" y="28906"/>
                  </a:lnTo>
                  <a:lnTo>
                    <a:pt x="14487" y="28973"/>
                  </a:lnTo>
                  <a:lnTo>
                    <a:pt x="15962" y="28906"/>
                  </a:lnTo>
                  <a:lnTo>
                    <a:pt x="18813" y="28336"/>
                  </a:lnTo>
                  <a:lnTo>
                    <a:pt x="21395" y="27229"/>
                  </a:lnTo>
                  <a:lnTo>
                    <a:pt x="23708" y="25687"/>
                  </a:lnTo>
                  <a:lnTo>
                    <a:pt x="25687" y="23708"/>
                  </a:lnTo>
                  <a:lnTo>
                    <a:pt x="27229" y="21394"/>
                  </a:lnTo>
                  <a:lnTo>
                    <a:pt x="28336" y="18812"/>
                  </a:lnTo>
                  <a:lnTo>
                    <a:pt x="28906" y="15962"/>
                  </a:lnTo>
                  <a:lnTo>
                    <a:pt x="28973" y="14487"/>
                  </a:lnTo>
                  <a:lnTo>
                    <a:pt x="28906" y="13011"/>
                  </a:lnTo>
                  <a:lnTo>
                    <a:pt x="28336" y="10161"/>
                  </a:lnTo>
                  <a:lnTo>
                    <a:pt x="27229" y="7579"/>
                  </a:lnTo>
                  <a:lnTo>
                    <a:pt x="25687" y="5265"/>
                  </a:lnTo>
                  <a:lnTo>
                    <a:pt x="23708" y="3320"/>
                  </a:lnTo>
                  <a:lnTo>
                    <a:pt x="21395" y="1744"/>
                  </a:lnTo>
                  <a:lnTo>
                    <a:pt x="18813" y="637"/>
                  </a:lnTo>
                  <a:lnTo>
                    <a:pt x="15962" y="67"/>
                  </a:lnTo>
                  <a:lnTo>
                    <a:pt x="14487"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3441775" y="1524950"/>
              <a:ext cx="724350" cy="723525"/>
            </a:xfrm>
            <a:custGeom>
              <a:avLst/>
              <a:gdLst/>
              <a:ahLst/>
              <a:cxnLst/>
              <a:rect l="l" t="t" r="r" b="b"/>
              <a:pathLst>
                <a:path w="28974" h="28941" extrusionOk="0">
                  <a:moveTo>
                    <a:pt x="14487" y="1"/>
                  </a:moveTo>
                  <a:lnTo>
                    <a:pt x="13011" y="34"/>
                  </a:lnTo>
                  <a:lnTo>
                    <a:pt x="10161" y="604"/>
                  </a:lnTo>
                  <a:lnTo>
                    <a:pt x="7579" y="1711"/>
                  </a:lnTo>
                  <a:lnTo>
                    <a:pt x="5265" y="3287"/>
                  </a:lnTo>
                  <a:lnTo>
                    <a:pt x="3287" y="5232"/>
                  </a:lnTo>
                  <a:lnTo>
                    <a:pt x="1744" y="7546"/>
                  </a:lnTo>
                  <a:lnTo>
                    <a:pt x="637" y="10161"/>
                  </a:lnTo>
                  <a:lnTo>
                    <a:pt x="67" y="12978"/>
                  </a:lnTo>
                  <a:lnTo>
                    <a:pt x="0" y="14454"/>
                  </a:lnTo>
                  <a:lnTo>
                    <a:pt x="67" y="15963"/>
                  </a:lnTo>
                  <a:lnTo>
                    <a:pt x="637" y="18779"/>
                  </a:lnTo>
                  <a:lnTo>
                    <a:pt x="1744" y="21361"/>
                  </a:lnTo>
                  <a:lnTo>
                    <a:pt x="3287" y="23675"/>
                  </a:lnTo>
                  <a:lnTo>
                    <a:pt x="5265" y="25654"/>
                  </a:lnTo>
                  <a:lnTo>
                    <a:pt x="7579" y="27196"/>
                  </a:lnTo>
                  <a:lnTo>
                    <a:pt x="10161" y="28303"/>
                  </a:lnTo>
                  <a:lnTo>
                    <a:pt x="13011" y="28873"/>
                  </a:lnTo>
                  <a:lnTo>
                    <a:pt x="14487" y="28940"/>
                  </a:lnTo>
                  <a:lnTo>
                    <a:pt x="15962" y="28873"/>
                  </a:lnTo>
                  <a:lnTo>
                    <a:pt x="18813" y="28303"/>
                  </a:lnTo>
                  <a:lnTo>
                    <a:pt x="21395" y="27196"/>
                  </a:lnTo>
                  <a:lnTo>
                    <a:pt x="23708" y="25654"/>
                  </a:lnTo>
                  <a:lnTo>
                    <a:pt x="25687" y="23675"/>
                  </a:lnTo>
                  <a:lnTo>
                    <a:pt x="27229" y="21361"/>
                  </a:lnTo>
                  <a:lnTo>
                    <a:pt x="28336" y="18779"/>
                  </a:lnTo>
                  <a:lnTo>
                    <a:pt x="28906" y="15963"/>
                  </a:lnTo>
                  <a:lnTo>
                    <a:pt x="28973" y="14454"/>
                  </a:lnTo>
                  <a:lnTo>
                    <a:pt x="28906" y="12978"/>
                  </a:lnTo>
                  <a:lnTo>
                    <a:pt x="28336" y="10161"/>
                  </a:lnTo>
                  <a:lnTo>
                    <a:pt x="27229" y="7546"/>
                  </a:lnTo>
                  <a:lnTo>
                    <a:pt x="25687" y="5232"/>
                  </a:lnTo>
                  <a:lnTo>
                    <a:pt x="23708" y="3287"/>
                  </a:lnTo>
                  <a:lnTo>
                    <a:pt x="21395" y="1711"/>
                  </a:lnTo>
                  <a:lnTo>
                    <a:pt x="18813" y="604"/>
                  </a:lnTo>
                  <a:lnTo>
                    <a:pt x="15962" y="34"/>
                  </a:lnTo>
                  <a:lnTo>
                    <a:pt x="1448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3477825" y="1561000"/>
              <a:ext cx="652250" cy="651425"/>
            </a:xfrm>
            <a:custGeom>
              <a:avLst/>
              <a:gdLst/>
              <a:ahLst/>
              <a:cxnLst/>
              <a:rect l="l" t="t" r="r" b="b"/>
              <a:pathLst>
                <a:path w="26090" h="26057" extrusionOk="0">
                  <a:moveTo>
                    <a:pt x="13045" y="1"/>
                  </a:moveTo>
                  <a:lnTo>
                    <a:pt x="11703" y="34"/>
                  </a:lnTo>
                  <a:lnTo>
                    <a:pt x="9155" y="537"/>
                  </a:lnTo>
                  <a:lnTo>
                    <a:pt x="6807" y="1543"/>
                  </a:lnTo>
                  <a:lnTo>
                    <a:pt x="4728" y="2952"/>
                  </a:lnTo>
                  <a:lnTo>
                    <a:pt x="2985" y="4729"/>
                  </a:lnTo>
                  <a:lnTo>
                    <a:pt x="1576" y="6808"/>
                  </a:lnTo>
                  <a:lnTo>
                    <a:pt x="570" y="9122"/>
                  </a:lnTo>
                  <a:lnTo>
                    <a:pt x="67" y="11670"/>
                  </a:lnTo>
                  <a:lnTo>
                    <a:pt x="0" y="13012"/>
                  </a:lnTo>
                  <a:lnTo>
                    <a:pt x="67" y="14353"/>
                  </a:lnTo>
                  <a:lnTo>
                    <a:pt x="570" y="16901"/>
                  </a:lnTo>
                  <a:lnTo>
                    <a:pt x="1576" y="19249"/>
                  </a:lnTo>
                  <a:lnTo>
                    <a:pt x="2985" y="21328"/>
                  </a:lnTo>
                  <a:lnTo>
                    <a:pt x="4728" y="23105"/>
                  </a:lnTo>
                  <a:lnTo>
                    <a:pt x="6807" y="24514"/>
                  </a:lnTo>
                  <a:lnTo>
                    <a:pt x="9155" y="25486"/>
                  </a:lnTo>
                  <a:lnTo>
                    <a:pt x="11703" y="26023"/>
                  </a:lnTo>
                  <a:lnTo>
                    <a:pt x="13045" y="26056"/>
                  </a:lnTo>
                  <a:lnTo>
                    <a:pt x="14386" y="26023"/>
                  </a:lnTo>
                  <a:lnTo>
                    <a:pt x="16935" y="25486"/>
                  </a:lnTo>
                  <a:lnTo>
                    <a:pt x="19282" y="24514"/>
                  </a:lnTo>
                  <a:lnTo>
                    <a:pt x="21361" y="23105"/>
                  </a:lnTo>
                  <a:lnTo>
                    <a:pt x="23105" y="21328"/>
                  </a:lnTo>
                  <a:lnTo>
                    <a:pt x="24513" y="19249"/>
                  </a:lnTo>
                  <a:lnTo>
                    <a:pt x="25519" y="16901"/>
                  </a:lnTo>
                  <a:lnTo>
                    <a:pt x="26022" y="14353"/>
                  </a:lnTo>
                  <a:lnTo>
                    <a:pt x="26089" y="13012"/>
                  </a:lnTo>
                  <a:lnTo>
                    <a:pt x="26022" y="11670"/>
                  </a:lnTo>
                  <a:lnTo>
                    <a:pt x="25519" y="9122"/>
                  </a:lnTo>
                  <a:lnTo>
                    <a:pt x="24513" y="6808"/>
                  </a:lnTo>
                  <a:lnTo>
                    <a:pt x="23105" y="4729"/>
                  </a:lnTo>
                  <a:lnTo>
                    <a:pt x="21361" y="2952"/>
                  </a:lnTo>
                  <a:lnTo>
                    <a:pt x="19282" y="1543"/>
                  </a:lnTo>
                  <a:lnTo>
                    <a:pt x="16935" y="537"/>
                  </a:lnTo>
                  <a:lnTo>
                    <a:pt x="14386" y="34"/>
                  </a:lnTo>
                  <a:lnTo>
                    <a:pt x="13045"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3217100" y="1358125"/>
              <a:ext cx="1052125" cy="944825"/>
            </a:xfrm>
            <a:custGeom>
              <a:avLst/>
              <a:gdLst/>
              <a:ahLst/>
              <a:cxnLst/>
              <a:rect l="l" t="t" r="r" b="b"/>
              <a:pathLst>
                <a:path w="42085" h="37793" extrusionOk="0">
                  <a:moveTo>
                    <a:pt x="27699" y="1"/>
                  </a:moveTo>
                  <a:lnTo>
                    <a:pt x="27464" y="135"/>
                  </a:lnTo>
                  <a:lnTo>
                    <a:pt x="25788" y="1543"/>
                  </a:lnTo>
                  <a:lnTo>
                    <a:pt x="24245" y="3287"/>
                  </a:lnTo>
                  <a:lnTo>
                    <a:pt x="23373" y="4494"/>
                  </a:lnTo>
                  <a:lnTo>
                    <a:pt x="22904" y="5265"/>
                  </a:lnTo>
                  <a:lnTo>
                    <a:pt x="22166" y="6908"/>
                  </a:lnTo>
                  <a:lnTo>
                    <a:pt x="21831" y="8652"/>
                  </a:lnTo>
                  <a:lnTo>
                    <a:pt x="21797" y="10429"/>
                  </a:lnTo>
                  <a:lnTo>
                    <a:pt x="21931" y="11335"/>
                  </a:lnTo>
                  <a:lnTo>
                    <a:pt x="21764" y="10899"/>
                  </a:lnTo>
                  <a:lnTo>
                    <a:pt x="20355" y="8283"/>
                  </a:lnTo>
                  <a:lnTo>
                    <a:pt x="18913" y="6204"/>
                  </a:lnTo>
                  <a:lnTo>
                    <a:pt x="18008" y="5232"/>
                  </a:lnTo>
                  <a:lnTo>
                    <a:pt x="17471" y="4762"/>
                  </a:lnTo>
                  <a:lnTo>
                    <a:pt x="15895" y="3890"/>
                  </a:lnTo>
                  <a:lnTo>
                    <a:pt x="12877" y="2784"/>
                  </a:lnTo>
                  <a:lnTo>
                    <a:pt x="6506" y="1275"/>
                  </a:lnTo>
                  <a:lnTo>
                    <a:pt x="5232" y="1074"/>
                  </a:lnTo>
                  <a:lnTo>
                    <a:pt x="6439" y="2314"/>
                  </a:lnTo>
                  <a:lnTo>
                    <a:pt x="8685" y="4896"/>
                  </a:lnTo>
                  <a:lnTo>
                    <a:pt x="9725" y="6305"/>
                  </a:lnTo>
                  <a:lnTo>
                    <a:pt x="10765" y="7646"/>
                  </a:lnTo>
                  <a:lnTo>
                    <a:pt x="13917" y="11067"/>
                  </a:lnTo>
                  <a:lnTo>
                    <a:pt x="18813" y="15996"/>
                  </a:lnTo>
                  <a:lnTo>
                    <a:pt x="19785" y="16901"/>
                  </a:lnTo>
                  <a:lnTo>
                    <a:pt x="19316" y="16499"/>
                  </a:lnTo>
                  <a:lnTo>
                    <a:pt x="16398" y="14588"/>
                  </a:lnTo>
                  <a:lnTo>
                    <a:pt x="14520" y="13783"/>
                  </a:lnTo>
                  <a:lnTo>
                    <a:pt x="13246" y="13414"/>
                  </a:lnTo>
                  <a:lnTo>
                    <a:pt x="12575" y="13313"/>
                  </a:lnTo>
                  <a:lnTo>
                    <a:pt x="11133" y="13246"/>
                  </a:lnTo>
                  <a:lnTo>
                    <a:pt x="7244" y="13615"/>
                  </a:lnTo>
                  <a:lnTo>
                    <a:pt x="1409" y="14521"/>
                  </a:lnTo>
                  <a:lnTo>
                    <a:pt x="0" y="14755"/>
                  </a:lnTo>
                  <a:lnTo>
                    <a:pt x="168" y="14923"/>
                  </a:lnTo>
                  <a:lnTo>
                    <a:pt x="3790" y="16465"/>
                  </a:lnTo>
                  <a:lnTo>
                    <a:pt x="5936" y="17438"/>
                  </a:lnTo>
                  <a:lnTo>
                    <a:pt x="6506" y="17673"/>
                  </a:lnTo>
                  <a:lnTo>
                    <a:pt x="8149" y="18142"/>
                  </a:lnTo>
                  <a:lnTo>
                    <a:pt x="11268" y="18746"/>
                  </a:lnTo>
                  <a:lnTo>
                    <a:pt x="17773" y="19651"/>
                  </a:lnTo>
                  <a:lnTo>
                    <a:pt x="19081" y="19785"/>
                  </a:lnTo>
                  <a:lnTo>
                    <a:pt x="16834" y="20422"/>
                  </a:lnTo>
                  <a:lnTo>
                    <a:pt x="11536" y="22133"/>
                  </a:lnTo>
                  <a:lnTo>
                    <a:pt x="10966" y="22367"/>
                  </a:lnTo>
                  <a:lnTo>
                    <a:pt x="9859" y="23340"/>
                  </a:lnTo>
                  <a:lnTo>
                    <a:pt x="8786" y="24681"/>
                  </a:lnTo>
                  <a:lnTo>
                    <a:pt x="7847" y="26224"/>
                  </a:lnTo>
                  <a:lnTo>
                    <a:pt x="5936" y="30114"/>
                  </a:lnTo>
                  <a:lnTo>
                    <a:pt x="5600" y="31120"/>
                  </a:lnTo>
                  <a:lnTo>
                    <a:pt x="6070" y="30650"/>
                  </a:lnTo>
                  <a:lnTo>
                    <a:pt x="9121" y="28437"/>
                  </a:lnTo>
                  <a:lnTo>
                    <a:pt x="10999" y="27364"/>
                  </a:lnTo>
                  <a:lnTo>
                    <a:pt x="12307" y="26794"/>
                  </a:lnTo>
                  <a:lnTo>
                    <a:pt x="12944" y="26626"/>
                  </a:lnTo>
                  <a:lnTo>
                    <a:pt x="18813" y="24916"/>
                  </a:lnTo>
                  <a:lnTo>
                    <a:pt x="21227" y="24111"/>
                  </a:lnTo>
                  <a:lnTo>
                    <a:pt x="20858" y="24513"/>
                  </a:lnTo>
                  <a:lnTo>
                    <a:pt x="18947" y="26995"/>
                  </a:lnTo>
                  <a:lnTo>
                    <a:pt x="17807" y="28940"/>
                  </a:lnTo>
                  <a:lnTo>
                    <a:pt x="17471" y="29845"/>
                  </a:lnTo>
                  <a:lnTo>
                    <a:pt x="17236" y="30818"/>
                  </a:lnTo>
                  <a:lnTo>
                    <a:pt x="17069" y="33333"/>
                  </a:lnTo>
                  <a:lnTo>
                    <a:pt x="17203" y="36921"/>
                  </a:lnTo>
                  <a:lnTo>
                    <a:pt x="17270" y="37591"/>
                  </a:lnTo>
                  <a:lnTo>
                    <a:pt x="17471" y="36954"/>
                  </a:lnTo>
                  <a:lnTo>
                    <a:pt x="18846" y="33668"/>
                  </a:lnTo>
                  <a:lnTo>
                    <a:pt x="20154" y="31421"/>
                  </a:lnTo>
                  <a:lnTo>
                    <a:pt x="20858" y="30583"/>
                  </a:lnTo>
                  <a:lnTo>
                    <a:pt x="21629" y="29778"/>
                  </a:lnTo>
                  <a:lnTo>
                    <a:pt x="23071" y="28001"/>
                  </a:lnTo>
                  <a:lnTo>
                    <a:pt x="24714" y="25620"/>
                  </a:lnTo>
                  <a:lnTo>
                    <a:pt x="25016" y="25218"/>
                  </a:lnTo>
                  <a:lnTo>
                    <a:pt x="25720" y="26425"/>
                  </a:lnTo>
                  <a:lnTo>
                    <a:pt x="27095" y="28940"/>
                  </a:lnTo>
                  <a:lnTo>
                    <a:pt x="27699" y="30248"/>
                  </a:lnTo>
                  <a:lnTo>
                    <a:pt x="28235" y="31421"/>
                  </a:lnTo>
                  <a:lnTo>
                    <a:pt x="29074" y="33970"/>
                  </a:lnTo>
                  <a:lnTo>
                    <a:pt x="29912" y="37223"/>
                  </a:lnTo>
                  <a:lnTo>
                    <a:pt x="30046" y="37793"/>
                  </a:lnTo>
                  <a:lnTo>
                    <a:pt x="30315" y="37156"/>
                  </a:lnTo>
                  <a:lnTo>
                    <a:pt x="31589" y="33735"/>
                  </a:lnTo>
                  <a:lnTo>
                    <a:pt x="32058" y="31857"/>
                  </a:lnTo>
                  <a:lnTo>
                    <a:pt x="32192" y="30717"/>
                  </a:lnTo>
                  <a:lnTo>
                    <a:pt x="32192" y="30248"/>
                  </a:lnTo>
                  <a:lnTo>
                    <a:pt x="32058" y="29242"/>
                  </a:lnTo>
                  <a:lnTo>
                    <a:pt x="31220" y="26894"/>
                  </a:lnTo>
                  <a:lnTo>
                    <a:pt x="29644" y="23776"/>
                  </a:lnTo>
                  <a:lnTo>
                    <a:pt x="29309" y="23206"/>
                  </a:lnTo>
                  <a:lnTo>
                    <a:pt x="29543" y="23072"/>
                  </a:lnTo>
                  <a:lnTo>
                    <a:pt x="31186" y="22602"/>
                  </a:lnTo>
                  <a:lnTo>
                    <a:pt x="32830" y="22703"/>
                  </a:lnTo>
                  <a:lnTo>
                    <a:pt x="33802" y="23038"/>
                  </a:lnTo>
                  <a:lnTo>
                    <a:pt x="34875" y="23541"/>
                  </a:lnTo>
                  <a:lnTo>
                    <a:pt x="37323" y="25285"/>
                  </a:lnTo>
                  <a:lnTo>
                    <a:pt x="40609" y="28034"/>
                  </a:lnTo>
                  <a:lnTo>
                    <a:pt x="41179" y="28605"/>
                  </a:lnTo>
                  <a:lnTo>
                    <a:pt x="41179" y="28605"/>
                  </a:lnTo>
                  <a:lnTo>
                    <a:pt x="41045" y="27867"/>
                  </a:lnTo>
                  <a:lnTo>
                    <a:pt x="40006" y="23977"/>
                  </a:lnTo>
                  <a:lnTo>
                    <a:pt x="39234" y="21965"/>
                  </a:lnTo>
                  <a:lnTo>
                    <a:pt x="38631" y="20825"/>
                  </a:lnTo>
                  <a:lnTo>
                    <a:pt x="38295" y="20355"/>
                  </a:lnTo>
                  <a:lnTo>
                    <a:pt x="37927" y="19919"/>
                  </a:lnTo>
                  <a:lnTo>
                    <a:pt x="36786" y="19182"/>
                  </a:lnTo>
                  <a:lnTo>
                    <a:pt x="34506" y="18343"/>
                  </a:lnTo>
                  <a:lnTo>
                    <a:pt x="29744" y="17371"/>
                  </a:lnTo>
                  <a:lnTo>
                    <a:pt x="28772" y="17270"/>
                  </a:lnTo>
                  <a:lnTo>
                    <a:pt x="29309" y="16968"/>
                  </a:lnTo>
                  <a:lnTo>
                    <a:pt x="32360" y="15426"/>
                  </a:lnTo>
                  <a:lnTo>
                    <a:pt x="34741" y="14487"/>
                  </a:lnTo>
                  <a:lnTo>
                    <a:pt x="35780" y="14219"/>
                  </a:lnTo>
                  <a:lnTo>
                    <a:pt x="36820" y="14085"/>
                  </a:lnTo>
                  <a:lnTo>
                    <a:pt x="38966" y="14219"/>
                  </a:lnTo>
                  <a:lnTo>
                    <a:pt x="41615" y="14789"/>
                  </a:lnTo>
                  <a:lnTo>
                    <a:pt x="42085" y="14956"/>
                  </a:lnTo>
                  <a:lnTo>
                    <a:pt x="41548" y="14219"/>
                  </a:lnTo>
                  <a:lnTo>
                    <a:pt x="38463" y="10899"/>
                  </a:lnTo>
                  <a:lnTo>
                    <a:pt x="36585" y="9524"/>
                  </a:lnTo>
                  <a:lnTo>
                    <a:pt x="35311" y="8954"/>
                  </a:lnTo>
                  <a:lnTo>
                    <a:pt x="34707" y="8820"/>
                  </a:lnTo>
                  <a:lnTo>
                    <a:pt x="34104" y="8820"/>
                  </a:lnTo>
                  <a:lnTo>
                    <a:pt x="32762" y="9122"/>
                  </a:lnTo>
                  <a:lnTo>
                    <a:pt x="31388" y="9759"/>
                  </a:lnTo>
                  <a:lnTo>
                    <a:pt x="30080" y="10564"/>
                  </a:lnTo>
                  <a:lnTo>
                    <a:pt x="27229" y="12877"/>
                  </a:lnTo>
                  <a:lnTo>
                    <a:pt x="26626" y="13481"/>
                  </a:lnTo>
                  <a:lnTo>
                    <a:pt x="28068" y="6305"/>
                  </a:lnTo>
                  <a:lnTo>
                    <a:pt x="28168" y="5534"/>
                  </a:lnTo>
                  <a:lnTo>
                    <a:pt x="28101" y="3522"/>
                  </a:lnTo>
                  <a:lnTo>
                    <a:pt x="27800" y="571"/>
                  </a:lnTo>
                  <a:lnTo>
                    <a:pt x="276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3854225" y="1466275"/>
              <a:ext cx="10925" cy="38575"/>
            </a:xfrm>
            <a:custGeom>
              <a:avLst/>
              <a:gdLst/>
              <a:ahLst/>
              <a:cxnLst/>
              <a:rect l="l" t="t" r="r" b="b"/>
              <a:pathLst>
                <a:path w="437" h="1543" fill="none" extrusionOk="0">
                  <a:moveTo>
                    <a:pt x="1" y="1543"/>
                  </a:moveTo>
                  <a:lnTo>
                    <a:pt x="202" y="772"/>
                  </a:lnTo>
                  <a:lnTo>
                    <a:pt x="437"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3554100" y="1504825"/>
              <a:ext cx="292600" cy="321125"/>
            </a:xfrm>
            <a:custGeom>
              <a:avLst/>
              <a:gdLst/>
              <a:ahLst/>
              <a:cxnLst/>
              <a:rect l="l" t="t" r="r" b="b"/>
              <a:pathLst>
                <a:path w="11704" h="12845" fill="none" extrusionOk="0">
                  <a:moveTo>
                    <a:pt x="1" y="1"/>
                  </a:moveTo>
                  <a:lnTo>
                    <a:pt x="1309" y="973"/>
                  </a:lnTo>
                  <a:lnTo>
                    <a:pt x="3924" y="3254"/>
                  </a:lnTo>
                  <a:lnTo>
                    <a:pt x="4863" y="4394"/>
                  </a:lnTo>
                  <a:lnTo>
                    <a:pt x="8820" y="9960"/>
                  </a:lnTo>
                  <a:lnTo>
                    <a:pt x="10799" y="12844"/>
                  </a:lnTo>
                  <a:lnTo>
                    <a:pt x="10765" y="9927"/>
                  </a:lnTo>
                  <a:lnTo>
                    <a:pt x="11234" y="4159"/>
                  </a:lnTo>
                  <a:lnTo>
                    <a:pt x="11704" y="130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3491225" y="1462075"/>
              <a:ext cx="32725" cy="21825"/>
            </a:xfrm>
            <a:custGeom>
              <a:avLst/>
              <a:gdLst/>
              <a:ahLst/>
              <a:cxnLst/>
              <a:rect l="l" t="t" r="r" b="b"/>
              <a:pathLst>
                <a:path w="1309" h="873" fill="none" extrusionOk="0">
                  <a:moveTo>
                    <a:pt x="1" y="1"/>
                  </a:moveTo>
                  <a:lnTo>
                    <a:pt x="269" y="168"/>
                  </a:lnTo>
                  <a:lnTo>
                    <a:pt x="1309" y="8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3824050" y="1639800"/>
              <a:ext cx="378125" cy="186150"/>
            </a:xfrm>
            <a:custGeom>
              <a:avLst/>
              <a:gdLst/>
              <a:ahLst/>
              <a:cxnLst/>
              <a:rect l="l" t="t" r="r" b="b"/>
              <a:pathLst>
                <a:path w="15125" h="7446" fill="none" extrusionOk="0">
                  <a:moveTo>
                    <a:pt x="1" y="7445"/>
                  </a:moveTo>
                  <a:lnTo>
                    <a:pt x="872" y="6573"/>
                  </a:lnTo>
                  <a:lnTo>
                    <a:pt x="5366" y="2616"/>
                  </a:lnTo>
                  <a:lnTo>
                    <a:pt x="7747" y="940"/>
                  </a:lnTo>
                  <a:lnTo>
                    <a:pt x="9155" y="202"/>
                  </a:lnTo>
                  <a:lnTo>
                    <a:pt x="9725" y="68"/>
                  </a:lnTo>
                  <a:lnTo>
                    <a:pt x="10262" y="1"/>
                  </a:lnTo>
                  <a:lnTo>
                    <a:pt x="11268" y="1"/>
                  </a:lnTo>
                  <a:lnTo>
                    <a:pt x="12710" y="336"/>
                  </a:lnTo>
                  <a:lnTo>
                    <a:pt x="14789" y="1409"/>
                  </a:lnTo>
                  <a:lnTo>
                    <a:pt x="15124" y="16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3473625" y="1968425"/>
              <a:ext cx="45300" cy="41950"/>
            </a:xfrm>
            <a:custGeom>
              <a:avLst/>
              <a:gdLst/>
              <a:ahLst/>
              <a:cxnLst/>
              <a:rect l="l" t="t" r="r" b="b"/>
              <a:pathLst>
                <a:path w="1812" h="1678" fill="none" extrusionOk="0">
                  <a:moveTo>
                    <a:pt x="1811" y="1"/>
                  </a:moveTo>
                  <a:lnTo>
                    <a:pt x="738" y="739"/>
                  </a:lnTo>
                  <a:lnTo>
                    <a:pt x="1" y="1610"/>
                  </a:lnTo>
                  <a:lnTo>
                    <a:pt x="1" y="167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3549075" y="1848550"/>
              <a:ext cx="648050" cy="135000"/>
            </a:xfrm>
            <a:custGeom>
              <a:avLst/>
              <a:gdLst/>
              <a:ahLst/>
              <a:cxnLst/>
              <a:rect l="l" t="t" r="r" b="b"/>
              <a:pathLst>
                <a:path w="25922" h="5400" fill="none" extrusionOk="0">
                  <a:moveTo>
                    <a:pt x="25922" y="5399"/>
                  </a:moveTo>
                  <a:lnTo>
                    <a:pt x="25788" y="5031"/>
                  </a:lnTo>
                  <a:lnTo>
                    <a:pt x="24312" y="3220"/>
                  </a:lnTo>
                  <a:lnTo>
                    <a:pt x="22937" y="2247"/>
                  </a:lnTo>
                  <a:lnTo>
                    <a:pt x="21764" y="1677"/>
                  </a:lnTo>
                  <a:lnTo>
                    <a:pt x="21060" y="1443"/>
                  </a:lnTo>
                  <a:lnTo>
                    <a:pt x="19584" y="973"/>
                  </a:lnTo>
                  <a:lnTo>
                    <a:pt x="16331" y="403"/>
                  </a:lnTo>
                  <a:lnTo>
                    <a:pt x="12106" y="1"/>
                  </a:lnTo>
                  <a:lnTo>
                    <a:pt x="11368" y="1"/>
                  </a:lnTo>
                  <a:lnTo>
                    <a:pt x="10329" y="336"/>
                  </a:lnTo>
                  <a:lnTo>
                    <a:pt x="2951" y="2918"/>
                  </a:lnTo>
                  <a:lnTo>
                    <a:pt x="1" y="412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3741900" y="1822575"/>
              <a:ext cx="91400" cy="26000"/>
            </a:xfrm>
            <a:custGeom>
              <a:avLst/>
              <a:gdLst/>
              <a:ahLst/>
              <a:cxnLst/>
              <a:rect l="l" t="t" r="r" b="b"/>
              <a:pathLst>
                <a:path w="3656" h="1040" fill="none" extrusionOk="0">
                  <a:moveTo>
                    <a:pt x="0" y="0"/>
                  </a:moveTo>
                  <a:lnTo>
                    <a:pt x="2851" y="805"/>
                  </a:lnTo>
                  <a:lnTo>
                    <a:pt x="3655" y="10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3425850" y="1742925"/>
              <a:ext cx="284200" cy="70450"/>
            </a:xfrm>
            <a:custGeom>
              <a:avLst/>
              <a:gdLst/>
              <a:ahLst/>
              <a:cxnLst/>
              <a:rect l="l" t="t" r="r" b="b"/>
              <a:pathLst>
                <a:path w="11368" h="2818" fill="none" extrusionOk="0">
                  <a:moveTo>
                    <a:pt x="0" y="0"/>
                  </a:moveTo>
                  <a:lnTo>
                    <a:pt x="1543" y="101"/>
                  </a:lnTo>
                  <a:lnTo>
                    <a:pt x="3924" y="436"/>
                  </a:lnTo>
                  <a:lnTo>
                    <a:pt x="5298" y="772"/>
                  </a:lnTo>
                  <a:lnTo>
                    <a:pt x="5868" y="973"/>
                  </a:lnTo>
                  <a:lnTo>
                    <a:pt x="8115" y="1811"/>
                  </a:lnTo>
                  <a:lnTo>
                    <a:pt x="11368" y="281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3357100" y="1740400"/>
              <a:ext cx="40275" cy="875"/>
            </a:xfrm>
            <a:custGeom>
              <a:avLst/>
              <a:gdLst/>
              <a:ahLst/>
              <a:cxnLst/>
              <a:rect l="l" t="t" r="r" b="b"/>
              <a:pathLst>
                <a:path w="1611" h="35" fill="none" extrusionOk="0">
                  <a:moveTo>
                    <a:pt x="0" y="1"/>
                  </a:moveTo>
                  <a:lnTo>
                    <a:pt x="302" y="1"/>
                  </a:lnTo>
                  <a:lnTo>
                    <a:pt x="1610" y="3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6"/>
            <p:cNvSpPr/>
            <p:nvPr/>
          </p:nvSpPr>
          <p:spPr>
            <a:xfrm>
              <a:off x="3679850" y="1875375"/>
              <a:ext cx="144225" cy="314400"/>
            </a:xfrm>
            <a:custGeom>
              <a:avLst/>
              <a:gdLst/>
              <a:ahLst/>
              <a:cxnLst/>
              <a:rect l="l" t="t" r="r" b="b"/>
              <a:pathLst>
                <a:path w="5769" h="12576" fill="none" extrusionOk="0">
                  <a:moveTo>
                    <a:pt x="5769" y="1"/>
                  </a:moveTo>
                  <a:lnTo>
                    <a:pt x="5131" y="940"/>
                  </a:lnTo>
                  <a:lnTo>
                    <a:pt x="2214" y="5601"/>
                  </a:lnTo>
                  <a:lnTo>
                    <a:pt x="671" y="8485"/>
                  </a:lnTo>
                  <a:lnTo>
                    <a:pt x="370" y="9356"/>
                  </a:lnTo>
                  <a:lnTo>
                    <a:pt x="101" y="10966"/>
                  </a:lnTo>
                  <a:lnTo>
                    <a:pt x="1" y="12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6"/>
            <p:cNvSpPr/>
            <p:nvPr/>
          </p:nvSpPr>
          <p:spPr>
            <a:xfrm>
              <a:off x="3880225" y="1934900"/>
              <a:ext cx="96425" cy="232250"/>
            </a:xfrm>
            <a:custGeom>
              <a:avLst/>
              <a:gdLst/>
              <a:ahLst/>
              <a:cxnLst/>
              <a:rect l="l" t="t" r="r" b="b"/>
              <a:pathLst>
                <a:path w="3857" h="9290" fill="none" extrusionOk="0">
                  <a:moveTo>
                    <a:pt x="0" y="1"/>
                  </a:moveTo>
                  <a:lnTo>
                    <a:pt x="738" y="973"/>
                  </a:lnTo>
                  <a:lnTo>
                    <a:pt x="2146" y="3220"/>
                  </a:lnTo>
                  <a:lnTo>
                    <a:pt x="2616" y="4259"/>
                  </a:lnTo>
                  <a:lnTo>
                    <a:pt x="3018" y="5500"/>
                  </a:lnTo>
                  <a:lnTo>
                    <a:pt x="3655" y="8015"/>
                  </a:lnTo>
                  <a:lnTo>
                    <a:pt x="3857" y="928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3842500" y="1888800"/>
              <a:ext cx="23500" cy="27675"/>
            </a:xfrm>
            <a:custGeom>
              <a:avLst/>
              <a:gdLst/>
              <a:ahLst/>
              <a:cxnLst/>
              <a:rect l="l" t="t" r="r" b="b"/>
              <a:pathLst>
                <a:path w="940" h="1107" fill="none" extrusionOk="0">
                  <a:moveTo>
                    <a:pt x="0" y="0"/>
                  </a:moveTo>
                  <a:lnTo>
                    <a:pt x="201" y="235"/>
                  </a:lnTo>
                  <a:lnTo>
                    <a:pt x="939" y="11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3352075" y="1228175"/>
              <a:ext cx="977525" cy="1106625"/>
            </a:xfrm>
            <a:custGeom>
              <a:avLst/>
              <a:gdLst/>
              <a:ahLst/>
              <a:cxnLst/>
              <a:rect l="l" t="t" r="r" b="b"/>
              <a:pathLst>
                <a:path w="39101" h="44265" extrusionOk="0">
                  <a:moveTo>
                    <a:pt x="21864" y="1"/>
                  </a:moveTo>
                  <a:lnTo>
                    <a:pt x="20959" y="906"/>
                  </a:lnTo>
                  <a:lnTo>
                    <a:pt x="16666" y="5836"/>
                  </a:lnTo>
                  <a:lnTo>
                    <a:pt x="14856" y="8518"/>
                  </a:lnTo>
                  <a:lnTo>
                    <a:pt x="14084" y="10128"/>
                  </a:lnTo>
                  <a:lnTo>
                    <a:pt x="13917" y="10799"/>
                  </a:lnTo>
                  <a:lnTo>
                    <a:pt x="13749" y="12140"/>
                  </a:lnTo>
                  <a:lnTo>
                    <a:pt x="13749" y="14655"/>
                  </a:lnTo>
                  <a:lnTo>
                    <a:pt x="14151" y="17606"/>
                  </a:lnTo>
                  <a:lnTo>
                    <a:pt x="14252" y="18075"/>
                  </a:lnTo>
                  <a:lnTo>
                    <a:pt x="13849" y="17271"/>
                  </a:lnTo>
                  <a:lnTo>
                    <a:pt x="12810" y="15829"/>
                  </a:lnTo>
                  <a:lnTo>
                    <a:pt x="11469" y="14621"/>
                  </a:lnTo>
                  <a:lnTo>
                    <a:pt x="9960" y="13716"/>
                  </a:lnTo>
                  <a:lnTo>
                    <a:pt x="9088" y="13381"/>
                  </a:lnTo>
                  <a:lnTo>
                    <a:pt x="7679" y="12911"/>
                  </a:lnTo>
                  <a:lnTo>
                    <a:pt x="5433" y="12408"/>
                  </a:lnTo>
                  <a:lnTo>
                    <a:pt x="3253" y="12207"/>
                  </a:lnTo>
                  <a:lnTo>
                    <a:pt x="2985" y="12274"/>
                  </a:lnTo>
                  <a:lnTo>
                    <a:pt x="3219" y="12777"/>
                  </a:lnTo>
                  <a:lnTo>
                    <a:pt x="4695" y="15359"/>
                  </a:lnTo>
                  <a:lnTo>
                    <a:pt x="5835" y="17036"/>
                  </a:lnTo>
                  <a:lnTo>
                    <a:pt x="6338" y="17572"/>
                  </a:lnTo>
                  <a:lnTo>
                    <a:pt x="11703" y="22569"/>
                  </a:lnTo>
                  <a:lnTo>
                    <a:pt x="10865" y="22435"/>
                  </a:lnTo>
                  <a:lnTo>
                    <a:pt x="7210" y="22234"/>
                  </a:lnTo>
                  <a:lnTo>
                    <a:pt x="5634" y="22301"/>
                  </a:lnTo>
                  <a:lnTo>
                    <a:pt x="4158" y="22602"/>
                  </a:lnTo>
                  <a:lnTo>
                    <a:pt x="2918" y="23105"/>
                  </a:lnTo>
                  <a:lnTo>
                    <a:pt x="2415" y="23508"/>
                  </a:lnTo>
                  <a:lnTo>
                    <a:pt x="1979" y="23944"/>
                  </a:lnTo>
                  <a:lnTo>
                    <a:pt x="1274" y="25151"/>
                  </a:lnTo>
                  <a:lnTo>
                    <a:pt x="570" y="27398"/>
                  </a:lnTo>
                  <a:lnTo>
                    <a:pt x="0" y="31891"/>
                  </a:lnTo>
                  <a:lnTo>
                    <a:pt x="0" y="32763"/>
                  </a:lnTo>
                  <a:lnTo>
                    <a:pt x="268" y="32361"/>
                  </a:lnTo>
                  <a:lnTo>
                    <a:pt x="2079" y="30349"/>
                  </a:lnTo>
                  <a:lnTo>
                    <a:pt x="3756" y="29007"/>
                  </a:lnTo>
                  <a:lnTo>
                    <a:pt x="4695" y="28504"/>
                  </a:lnTo>
                  <a:lnTo>
                    <a:pt x="5701" y="28102"/>
                  </a:lnTo>
                  <a:lnTo>
                    <a:pt x="8149" y="27498"/>
                  </a:lnTo>
                  <a:lnTo>
                    <a:pt x="11536" y="26962"/>
                  </a:lnTo>
                  <a:lnTo>
                    <a:pt x="12173" y="26895"/>
                  </a:lnTo>
                  <a:lnTo>
                    <a:pt x="11435" y="27532"/>
                  </a:lnTo>
                  <a:lnTo>
                    <a:pt x="8115" y="31120"/>
                  </a:lnTo>
                  <a:lnTo>
                    <a:pt x="6774" y="33132"/>
                  </a:lnTo>
                  <a:lnTo>
                    <a:pt x="6271" y="34373"/>
                  </a:lnTo>
                  <a:lnTo>
                    <a:pt x="6204" y="34943"/>
                  </a:lnTo>
                  <a:lnTo>
                    <a:pt x="6204" y="35513"/>
                  </a:lnTo>
                  <a:lnTo>
                    <a:pt x="6405" y="36821"/>
                  </a:lnTo>
                  <a:lnTo>
                    <a:pt x="6942" y="38900"/>
                  </a:lnTo>
                  <a:lnTo>
                    <a:pt x="8384" y="42655"/>
                  </a:lnTo>
                  <a:lnTo>
                    <a:pt x="8685" y="43326"/>
                  </a:lnTo>
                  <a:lnTo>
                    <a:pt x="8853" y="42521"/>
                  </a:lnTo>
                  <a:lnTo>
                    <a:pt x="9859" y="38363"/>
                  </a:lnTo>
                  <a:lnTo>
                    <a:pt x="10865" y="35546"/>
                  </a:lnTo>
                  <a:lnTo>
                    <a:pt x="11435" y="34507"/>
                  </a:lnTo>
                  <a:lnTo>
                    <a:pt x="12039" y="33668"/>
                  </a:lnTo>
                  <a:lnTo>
                    <a:pt x="13313" y="32629"/>
                  </a:lnTo>
                  <a:lnTo>
                    <a:pt x="14923" y="32025"/>
                  </a:lnTo>
                  <a:lnTo>
                    <a:pt x="15191" y="32025"/>
                  </a:lnTo>
                  <a:lnTo>
                    <a:pt x="15258" y="32696"/>
                  </a:lnTo>
                  <a:lnTo>
                    <a:pt x="15794" y="36116"/>
                  </a:lnTo>
                  <a:lnTo>
                    <a:pt x="16499" y="38497"/>
                  </a:lnTo>
                  <a:lnTo>
                    <a:pt x="16968" y="39403"/>
                  </a:lnTo>
                  <a:lnTo>
                    <a:pt x="17236" y="39805"/>
                  </a:lnTo>
                  <a:lnTo>
                    <a:pt x="18008" y="40643"/>
                  </a:lnTo>
                  <a:lnTo>
                    <a:pt x="19483" y="41884"/>
                  </a:lnTo>
                  <a:lnTo>
                    <a:pt x="22501" y="43930"/>
                  </a:lnTo>
                  <a:lnTo>
                    <a:pt x="23105" y="44265"/>
                  </a:lnTo>
                  <a:lnTo>
                    <a:pt x="22870" y="43762"/>
                  </a:lnTo>
                  <a:lnTo>
                    <a:pt x="21663" y="40643"/>
                  </a:lnTo>
                  <a:lnTo>
                    <a:pt x="20858" y="38061"/>
                  </a:lnTo>
                  <a:lnTo>
                    <a:pt x="20590" y="36787"/>
                  </a:lnTo>
                  <a:lnTo>
                    <a:pt x="20355" y="35379"/>
                  </a:lnTo>
                  <a:lnTo>
                    <a:pt x="19986" y="32528"/>
                  </a:lnTo>
                  <a:lnTo>
                    <a:pt x="19852" y="31120"/>
                  </a:lnTo>
                  <a:lnTo>
                    <a:pt x="20321" y="31321"/>
                  </a:lnTo>
                  <a:lnTo>
                    <a:pt x="23071" y="32260"/>
                  </a:lnTo>
                  <a:lnTo>
                    <a:pt x="25284" y="32897"/>
                  </a:lnTo>
                  <a:lnTo>
                    <a:pt x="26357" y="33098"/>
                  </a:lnTo>
                  <a:lnTo>
                    <a:pt x="27431" y="33333"/>
                  </a:lnTo>
                  <a:lnTo>
                    <a:pt x="29811" y="34406"/>
                  </a:lnTo>
                  <a:lnTo>
                    <a:pt x="32829" y="36284"/>
                  </a:lnTo>
                  <a:lnTo>
                    <a:pt x="33366" y="36686"/>
                  </a:lnTo>
                  <a:lnTo>
                    <a:pt x="33031" y="36083"/>
                  </a:lnTo>
                  <a:lnTo>
                    <a:pt x="31052" y="33098"/>
                  </a:lnTo>
                  <a:lnTo>
                    <a:pt x="29476" y="31153"/>
                  </a:lnTo>
                  <a:lnTo>
                    <a:pt x="28705" y="30516"/>
                  </a:lnTo>
                  <a:lnTo>
                    <a:pt x="27900" y="29946"/>
                  </a:lnTo>
                  <a:lnTo>
                    <a:pt x="25821" y="29041"/>
                  </a:lnTo>
                  <a:lnTo>
                    <a:pt x="22836" y="28135"/>
                  </a:lnTo>
                  <a:lnTo>
                    <a:pt x="22300" y="28035"/>
                  </a:lnTo>
                  <a:lnTo>
                    <a:pt x="24748" y="27264"/>
                  </a:lnTo>
                  <a:lnTo>
                    <a:pt x="30482" y="25252"/>
                  </a:lnTo>
                  <a:lnTo>
                    <a:pt x="31119" y="25017"/>
                  </a:lnTo>
                  <a:lnTo>
                    <a:pt x="32494" y="24715"/>
                  </a:lnTo>
                  <a:lnTo>
                    <a:pt x="34674" y="24480"/>
                  </a:lnTo>
                  <a:lnTo>
                    <a:pt x="38429" y="24514"/>
                  </a:lnTo>
                  <a:lnTo>
                    <a:pt x="39100" y="24614"/>
                  </a:lnTo>
                  <a:lnTo>
                    <a:pt x="38228" y="24011"/>
                  </a:lnTo>
                  <a:lnTo>
                    <a:pt x="34405" y="21932"/>
                  </a:lnTo>
                  <a:lnTo>
                    <a:pt x="32729" y="21228"/>
                  </a:lnTo>
                  <a:lnTo>
                    <a:pt x="31086" y="20758"/>
                  </a:lnTo>
                  <a:lnTo>
                    <a:pt x="29644" y="20624"/>
                  </a:lnTo>
                  <a:lnTo>
                    <a:pt x="29040" y="20758"/>
                  </a:lnTo>
                  <a:lnTo>
                    <a:pt x="23708" y="22468"/>
                  </a:lnTo>
                  <a:lnTo>
                    <a:pt x="21529" y="23273"/>
                  </a:lnTo>
                  <a:lnTo>
                    <a:pt x="21529" y="23273"/>
                  </a:lnTo>
                  <a:lnTo>
                    <a:pt x="22501" y="22401"/>
                  </a:lnTo>
                  <a:lnTo>
                    <a:pt x="27263" y="17874"/>
                  </a:lnTo>
                  <a:lnTo>
                    <a:pt x="29443" y="15527"/>
                  </a:lnTo>
                  <a:lnTo>
                    <a:pt x="30516" y="14219"/>
                  </a:lnTo>
                  <a:lnTo>
                    <a:pt x="30817" y="13716"/>
                  </a:lnTo>
                  <a:lnTo>
                    <a:pt x="32025" y="11671"/>
                  </a:lnTo>
                  <a:lnTo>
                    <a:pt x="34070" y="8284"/>
                  </a:lnTo>
                  <a:lnTo>
                    <a:pt x="34070" y="8049"/>
                  </a:lnTo>
                  <a:lnTo>
                    <a:pt x="32796" y="8686"/>
                  </a:lnTo>
                  <a:lnTo>
                    <a:pt x="27531" y="11335"/>
                  </a:lnTo>
                  <a:lnTo>
                    <a:pt x="24144" y="13314"/>
                  </a:lnTo>
                  <a:lnTo>
                    <a:pt x="23004" y="14219"/>
                  </a:lnTo>
                  <a:lnTo>
                    <a:pt x="22535" y="14689"/>
                  </a:lnTo>
                  <a:lnTo>
                    <a:pt x="21730" y="15728"/>
                  </a:lnTo>
                  <a:lnTo>
                    <a:pt x="20690" y="17505"/>
                  </a:lnTo>
                  <a:lnTo>
                    <a:pt x="19416" y="20758"/>
                  </a:lnTo>
                  <a:lnTo>
                    <a:pt x="19282" y="21362"/>
                  </a:lnTo>
                  <a:lnTo>
                    <a:pt x="19517" y="20054"/>
                  </a:lnTo>
                  <a:lnTo>
                    <a:pt x="20657" y="13213"/>
                  </a:lnTo>
                  <a:lnTo>
                    <a:pt x="21193" y="8552"/>
                  </a:lnTo>
                  <a:lnTo>
                    <a:pt x="21260" y="6875"/>
                  </a:lnTo>
                  <a:lnTo>
                    <a:pt x="21294" y="5132"/>
                  </a:lnTo>
                  <a:lnTo>
                    <a:pt x="21596" y="1711"/>
                  </a:lnTo>
                  <a:lnTo>
                    <a:pt x="21864" y="1"/>
                  </a:lnTo>
                  <a:close/>
                </a:path>
              </a:pathLst>
            </a:custGeom>
            <a:solidFill>
              <a:srgbClr val="6ED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3526450" y="1595375"/>
              <a:ext cx="30200" cy="25175"/>
            </a:xfrm>
            <a:custGeom>
              <a:avLst/>
              <a:gdLst/>
              <a:ahLst/>
              <a:cxnLst/>
              <a:rect l="l" t="t" r="r" b="b"/>
              <a:pathLst>
                <a:path w="1208" h="1007" fill="none" extrusionOk="0">
                  <a:moveTo>
                    <a:pt x="1207" y="1007"/>
                  </a:moveTo>
                  <a:lnTo>
                    <a:pt x="604" y="504"/>
                  </a:lnTo>
                  <a:lnTo>
                    <a:pt x="0" y="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3581775" y="1445325"/>
              <a:ext cx="218825" cy="418350"/>
            </a:xfrm>
            <a:custGeom>
              <a:avLst/>
              <a:gdLst/>
              <a:ahLst/>
              <a:cxnLst/>
              <a:rect l="l" t="t" r="r" b="b"/>
              <a:pathLst>
                <a:path w="8753" h="16734" fill="none" extrusionOk="0">
                  <a:moveTo>
                    <a:pt x="8753" y="0"/>
                  </a:moveTo>
                  <a:lnTo>
                    <a:pt x="8250" y="1576"/>
                  </a:lnTo>
                  <a:lnTo>
                    <a:pt x="7646" y="4125"/>
                  </a:lnTo>
                  <a:lnTo>
                    <a:pt x="7378" y="5701"/>
                  </a:lnTo>
                  <a:lnTo>
                    <a:pt x="7378" y="6438"/>
                  </a:lnTo>
                  <a:lnTo>
                    <a:pt x="7411" y="13246"/>
                  </a:lnTo>
                  <a:lnTo>
                    <a:pt x="7478" y="16733"/>
                  </a:lnTo>
                  <a:lnTo>
                    <a:pt x="6640" y="15560"/>
                  </a:lnTo>
                  <a:lnTo>
                    <a:pt x="4896" y="13246"/>
                  </a:lnTo>
                  <a:lnTo>
                    <a:pt x="3018" y="11033"/>
                  </a:lnTo>
                  <a:lnTo>
                    <a:pt x="1040" y="8920"/>
                  </a:lnTo>
                  <a:lnTo>
                    <a:pt x="0" y="791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3812325" y="1374050"/>
              <a:ext cx="14275" cy="36925"/>
            </a:xfrm>
            <a:custGeom>
              <a:avLst/>
              <a:gdLst/>
              <a:ahLst/>
              <a:cxnLst/>
              <a:rect l="l" t="t" r="r" b="b"/>
              <a:pathLst>
                <a:path w="571" h="1477" fill="none" extrusionOk="0">
                  <a:moveTo>
                    <a:pt x="570" y="1"/>
                  </a:moveTo>
                  <a:lnTo>
                    <a:pt x="436" y="303"/>
                  </a:lnTo>
                  <a:lnTo>
                    <a:pt x="0"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3378050" y="1844350"/>
              <a:ext cx="390700" cy="123275"/>
            </a:xfrm>
            <a:custGeom>
              <a:avLst/>
              <a:gdLst/>
              <a:ahLst/>
              <a:cxnLst/>
              <a:rect l="l" t="t" r="r" b="b"/>
              <a:pathLst>
                <a:path w="15628" h="4931" fill="none" extrusionOk="0">
                  <a:moveTo>
                    <a:pt x="15627" y="772"/>
                  </a:moveTo>
                  <a:lnTo>
                    <a:pt x="14420" y="605"/>
                  </a:lnTo>
                  <a:lnTo>
                    <a:pt x="8451" y="1"/>
                  </a:lnTo>
                  <a:lnTo>
                    <a:pt x="5534" y="34"/>
                  </a:lnTo>
                  <a:lnTo>
                    <a:pt x="3991" y="236"/>
                  </a:lnTo>
                  <a:lnTo>
                    <a:pt x="3455" y="470"/>
                  </a:lnTo>
                  <a:lnTo>
                    <a:pt x="2952" y="705"/>
                  </a:lnTo>
                  <a:lnTo>
                    <a:pt x="2147" y="1342"/>
                  </a:lnTo>
                  <a:lnTo>
                    <a:pt x="1174" y="2415"/>
                  </a:lnTo>
                  <a:lnTo>
                    <a:pt x="101" y="4528"/>
                  </a:lnTo>
                  <a:lnTo>
                    <a:pt x="1" y="493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4099850" y="1801600"/>
              <a:ext cx="61225" cy="7575"/>
            </a:xfrm>
            <a:custGeom>
              <a:avLst/>
              <a:gdLst/>
              <a:ahLst/>
              <a:cxnLst/>
              <a:rect l="l" t="t" r="r" b="b"/>
              <a:pathLst>
                <a:path w="2449" h="303" fill="none" extrusionOk="0">
                  <a:moveTo>
                    <a:pt x="1" y="1"/>
                  </a:moveTo>
                  <a:lnTo>
                    <a:pt x="1309" y="1"/>
                  </a:lnTo>
                  <a:lnTo>
                    <a:pt x="2382" y="269"/>
                  </a:lnTo>
                  <a:lnTo>
                    <a:pt x="2449" y="30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3554950" y="1805800"/>
              <a:ext cx="510575" cy="403250"/>
            </a:xfrm>
            <a:custGeom>
              <a:avLst/>
              <a:gdLst/>
              <a:ahLst/>
              <a:cxnLst/>
              <a:rect l="l" t="t" r="r" b="b"/>
              <a:pathLst>
                <a:path w="20423" h="16130" fill="none" extrusionOk="0">
                  <a:moveTo>
                    <a:pt x="101" y="16130"/>
                  </a:moveTo>
                  <a:lnTo>
                    <a:pt x="0" y="15795"/>
                  </a:lnTo>
                  <a:lnTo>
                    <a:pt x="168" y="13447"/>
                  </a:lnTo>
                  <a:lnTo>
                    <a:pt x="704" y="11871"/>
                  </a:lnTo>
                  <a:lnTo>
                    <a:pt x="1308" y="10698"/>
                  </a:lnTo>
                  <a:lnTo>
                    <a:pt x="1744" y="10094"/>
                  </a:lnTo>
                  <a:lnTo>
                    <a:pt x="2683" y="8887"/>
                  </a:lnTo>
                  <a:lnTo>
                    <a:pt x="4997" y="6506"/>
                  </a:lnTo>
                  <a:lnTo>
                    <a:pt x="8182" y="3723"/>
                  </a:lnTo>
                  <a:lnTo>
                    <a:pt x="8786" y="3287"/>
                  </a:lnTo>
                  <a:lnTo>
                    <a:pt x="9826" y="2951"/>
                  </a:lnTo>
                  <a:lnTo>
                    <a:pt x="17337" y="738"/>
                  </a:lnTo>
                  <a:lnTo>
                    <a:pt x="20422" y="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3774600" y="1813350"/>
              <a:ext cx="58700" cy="74625"/>
            </a:xfrm>
            <a:custGeom>
              <a:avLst/>
              <a:gdLst/>
              <a:ahLst/>
              <a:cxnLst/>
              <a:rect l="l" t="t" r="r" b="b"/>
              <a:pathLst>
                <a:path w="2348" h="2985" fill="none" extrusionOk="0">
                  <a:moveTo>
                    <a:pt x="2347" y="0"/>
                  </a:moveTo>
                  <a:lnTo>
                    <a:pt x="537" y="2314"/>
                  </a:lnTo>
                  <a:lnTo>
                    <a:pt x="0" y="298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3854225" y="1564350"/>
              <a:ext cx="189500" cy="223025"/>
            </a:xfrm>
            <a:custGeom>
              <a:avLst/>
              <a:gdLst/>
              <a:ahLst/>
              <a:cxnLst/>
              <a:rect l="l" t="t" r="r" b="b"/>
              <a:pathLst>
                <a:path w="7580" h="8921" fill="none" extrusionOk="0">
                  <a:moveTo>
                    <a:pt x="7579" y="1"/>
                  </a:moveTo>
                  <a:lnTo>
                    <a:pt x="6406" y="973"/>
                  </a:lnTo>
                  <a:lnTo>
                    <a:pt x="4662" y="2650"/>
                  </a:lnTo>
                  <a:lnTo>
                    <a:pt x="3723" y="3723"/>
                  </a:lnTo>
                  <a:lnTo>
                    <a:pt x="3388" y="4226"/>
                  </a:lnTo>
                  <a:lnTo>
                    <a:pt x="2046" y="6204"/>
                  </a:lnTo>
                  <a:lnTo>
                    <a:pt x="1" y="892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4066325" y="1521600"/>
              <a:ext cx="31875" cy="25175"/>
            </a:xfrm>
            <a:custGeom>
              <a:avLst/>
              <a:gdLst/>
              <a:ahLst/>
              <a:cxnLst/>
              <a:rect l="l" t="t" r="r" b="b"/>
              <a:pathLst>
                <a:path w="1275" h="1007" fill="none" extrusionOk="0">
                  <a:moveTo>
                    <a:pt x="1275" y="1"/>
                  </a:moveTo>
                  <a:lnTo>
                    <a:pt x="1007" y="202"/>
                  </a:lnTo>
                  <a:lnTo>
                    <a:pt x="1"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3797225" y="1904725"/>
              <a:ext cx="300975" cy="171050"/>
            </a:xfrm>
            <a:custGeom>
              <a:avLst/>
              <a:gdLst/>
              <a:ahLst/>
              <a:cxnLst/>
              <a:rect l="l" t="t" r="r" b="b"/>
              <a:pathLst>
                <a:path w="12039" h="6842" fill="none" extrusionOk="0">
                  <a:moveTo>
                    <a:pt x="0" y="0"/>
                  </a:moveTo>
                  <a:lnTo>
                    <a:pt x="1074" y="369"/>
                  </a:lnTo>
                  <a:lnTo>
                    <a:pt x="6171" y="2482"/>
                  </a:lnTo>
                  <a:lnTo>
                    <a:pt x="9122" y="3890"/>
                  </a:lnTo>
                  <a:lnTo>
                    <a:pt x="9859" y="4427"/>
                  </a:lnTo>
                  <a:lnTo>
                    <a:pt x="10999" y="5567"/>
                  </a:lnTo>
                  <a:lnTo>
                    <a:pt x="12039" y="6841"/>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3785475" y="1985200"/>
              <a:ext cx="58725" cy="245650"/>
            </a:xfrm>
            <a:custGeom>
              <a:avLst/>
              <a:gdLst/>
              <a:ahLst/>
              <a:cxnLst/>
              <a:rect l="l" t="t" r="r" b="b"/>
              <a:pathLst>
                <a:path w="2349" h="9826" fill="none" extrusionOk="0">
                  <a:moveTo>
                    <a:pt x="35" y="1"/>
                  </a:moveTo>
                  <a:lnTo>
                    <a:pt x="1" y="1241"/>
                  </a:lnTo>
                  <a:lnTo>
                    <a:pt x="169" y="3890"/>
                  </a:lnTo>
                  <a:lnTo>
                    <a:pt x="403" y="4997"/>
                  </a:lnTo>
                  <a:lnTo>
                    <a:pt x="806" y="6238"/>
                  </a:lnTo>
                  <a:lnTo>
                    <a:pt x="1778" y="8652"/>
                  </a:lnTo>
                  <a:lnTo>
                    <a:pt x="2348" y="982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3788000" y="1925675"/>
              <a:ext cx="2550" cy="36925"/>
            </a:xfrm>
            <a:custGeom>
              <a:avLst/>
              <a:gdLst/>
              <a:ahLst/>
              <a:cxnLst/>
              <a:rect l="l" t="t" r="r" b="b"/>
              <a:pathLst>
                <a:path w="102" h="1477" fill="none" extrusionOk="0">
                  <a:moveTo>
                    <a:pt x="101" y="1"/>
                  </a:moveTo>
                  <a:lnTo>
                    <a:pt x="68" y="269"/>
                  </a:lnTo>
                  <a:lnTo>
                    <a:pt x="1"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4296025" y="2160425"/>
              <a:ext cx="2598875" cy="1774775"/>
            </a:xfrm>
            <a:custGeom>
              <a:avLst/>
              <a:gdLst/>
              <a:ahLst/>
              <a:cxnLst/>
              <a:rect l="l" t="t" r="r" b="b"/>
              <a:pathLst>
                <a:path w="103955" h="70991" extrusionOk="0">
                  <a:moveTo>
                    <a:pt x="4025" y="0"/>
                  </a:moveTo>
                  <a:lnTo>
                    <a:pt x="3153" y="201"/>
                  </a:lnTo>
                  <a:lnTo>
                    <a:pt x="2348" y="537"/>
                  </a:lnTo>
                  <a:lnTo>
                    <a:pt x="1610" y="1006"/>
                  </a:lnTo>
                  <a:lnTo>
                    <a:pt x="1007" y="1610"/>
                  </a:lnTo>
                  <a:lnTo>
                    <a:pt x="537" y="2347"/>
                  </a:lnTo>
                  <a:lnTo>
                    <a:pt x="202" y="3152"/>
                  </a:lnTo>
                  <a:lnTo>
                    <a:pt x="1" y="4024"/>
                  </a:lnTo>
                  <a:lnTo>
                    <a:pt x="1" y="4460"/>
                  </a:lnTo>
                  <a:lnTo>
                    <a:pt x="1" y="66094"/>
                  </a:lnTo>
                  <a:lnTo>
                    <a:pt x="34" y="66597"/>
                  </a:lnTo>
                  <a:lnTo>
                    <a:pt x="202" y="67536"/>
                  </a:lnTo>
                  <a:lnTo>
                    <a:pt x="571" y="68408"/>
                  </a:lnTo>
                  <a:lnTo>
                    <a:pt x="1107" y="69213"/>
                  </a:lnTo>
                  <a:lnTo>
                    <a:pt x="1778" y="69850"/>
                  </a:lnTo>
                  <a:lnTo>
                    <a:pt x="2549" y="70387"/>
                  </a:lnTo>
                  <a:lnTo>
                    <a:pt x="3421" y="70755"/>
                  </a:lnTo>
                  <a:lnTo>
                    <a:pt x="4394" y="70957"/>
                  </a:lnTo>
                  <a:lnTo>
                    <a:pt x="4897" y="70990"/>
                  </a:lnTo>
                  <a:lnTo>
                    <a:pt x="99058" y="70990"/>
                  </a:lnTo>
                  <a:lnTo>
                    <a:pt x="99561" y="70957"/>
                  </a:lnTo>
                  <a:lnTo>
                    <a:pt x="100534" y="70755"/>
                  </a:lnTo>
                  <a:lnTo>
                    <a:pt x="101406" y="70387"/>
                  </a:lnTo>
                  <a:lnTo>
                    <a:pt x="102177" y="69850"/>
                  </a:lnTo>
                  <a:lnTo>
                    <a:pt x="102848" y="69213"/>
                  </a:lnTo>
                  <a:lnTo>
                    <a:pt x="103384" y="68408"/>
                  </a:lnTo>
                  <a:lnTo>
                    <a:pt x="103753" y="67536"/>
                  </a:lnTo>
                  <a:lnTo>
                    <a:pt x="103954" y="66597"/>
                  </a:lnTo>
                  <a:lnTo>
                    <a:pt x="103954" y="66094"/>
                  </a:lnTo>
                  <a:lnTo>
                    <a:pt x="103954" y="4460"/>
                  </a:lnTo>
                  <a:lnTo>
                    <a:pt x="103954" y="4024"/>
                  </a:lnTo>
                  <a:lnTo>
                    <a:pt x="103753" y="3152"/>
                  </a:lnTo>
                  <a:lnTo>
                    <a:pt x="103418" y="2347"/>
                  </a:lnTo>
                  <a:lnTo>
                    <a:pt x="102948" y="1610"/>
                  </a:lnTo>
                  <a:lnTo>
                    <a:pt x="102345" y="1006"/>
                  </a:lnTo>
                  <a:lnTo>
                    <a:pt x="101607" y="537"/>
                  </a:lnTo>
                  <a:lnTo>
                    <a:pt x="100802" y="201"/>
                  </a:lnTo>
                  <a:lnTo>
                    <a:pt x="9993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5131025" y="2334775"/>
              <a:ext cx="145875" cy="96450"/>
            </a:xfrm>
            <a:custGeom>
              <a:avLst/>
              <a:gdLst/>
              <a:ahLst/>
              <a:cxnLst/>
              <a:rect l="l" t="t" r="r" b="b"/>
              <a:pathLst>
                <a:path w="5835"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4667425"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52659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4961675"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5426100"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5300350"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4463700" y="2769875"/>
              <a:ext cx="257400" cy="135000"/>
            </a:xfrm>
            <a:custGeom>
              <a:avLst/>
              <a:gdLst/>
              <a:ahLst/>
              <a:cxnLst/>
              <a:rect l="l" t="t" r="r" b="b"/>
              <a:pathLst>
                <a:path w="10296" h="5400" extrusionOk="0">
                  <a:moveTo>
                    <a:pt x="0" y="1"/>
                  </a:moveTo>
                  <a:lnTo>
                    <a:pt x="0" y="5400"/>
                  </a:lnTo>
                  <a:lnTo>
                    <a:pt x="10295" y="5400"/>
                  </a:lnTo>
                  <a:lnTo>
                    <a:pt x="10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494657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4463700" y="2927500"/>
              <a:ext cx="180275" cy="134975"/>
            </a:xfrm>
            <a:custGeom>
              <a:avLst/>
              <a:gdLst/>
              <a:ahLst/>
              <a:cxnLst/>
              <a:rect l="l" t="t" r="r" b="b"/>
              <a:pathLst>
                <a:path w="7211" h="5399" extrusionOk="0">
                  <a:moveTo>
                    <a:pt x="0" y="0"/>
                  </a:moveTo>
                  <a:lnTo>
                    <a:pt x="0" y="5399"/>
                  </a:lnTo>
                  <a:lnTo>
                    <a:pt x="7210" y="5399"/>
                  </a:lnTo>
                  <a:lnTo>
                    <a:pt x="7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5469700" y="2334775"/>
              <a:ext cx="146725" cy="96450"/>
            </a:xfrm>
            <a:custGeom>
              <a:avLst/>
              <a:gdLst/>
              <a:ahLst/>
              <a:cxnLst/>
              <a:rect l="l" t="t" r="r" b="b"/>
              <a:pathLst>
                <a:path w="5869"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46263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4622975" y="2334775"/>
              <a:ext cx="145900" cy="96450"/>
            </a:xfrm>
            <a:custGeom>
              <a:avLst/>
              <a:gdLst/>
              <a:ahLst/>
              <a:cxnLst/>
              <a:rect l="l" t="t" r="r" b="b"/>
              <a:pathLst>
                <a:path w="5836" h="3858" extrusionOk="0">
                  <a:moveTo>
                    <a:pt x="1" y="1"/>
                  </a:moveTo>
                  <a:lnTo>
                    <a:pt x="1" y="3857"/>
                  </a:lnTo>
                  <a:lnTo>
                    <a:pt x="5836" y="3857"/>
                  </a:lnTo>
                  <a:lnTo>
                    <a:pt x="5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4792325" y="2334775"/>
              <a:ext cx="145900" cy="96450"/>
            </a:xfrm>
            <a:custGeom>
              <a:avLst/>
              <a:gdLst/>
              <a:ahLst/>
              <a:cxnLst/>
              <a:rect l="l" t="t" r="r" b="b"/>
              <a:pathLst>
                <a:path w="5836" h="3858" extrusionOk="0">
                  <a:moveTo>
                    <a:pt x="1" y="1"/>
                  </a:moveTo>
                  <a:lnTo>
                    <a:pt x="1"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4786450"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510670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614707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6316425"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6225875" y="2453825"/>
              <a:ext cx="137525" cy="135000"/>
            </a:xfrm>
            <a:custGeom>
              <a:avLst/>
              <a:gdLst/>
              <a:ahLst/>
              <a:cxnLst/>
              <a:rect l="l" t="t" r="r" b="b"/>
              <a:pathLst>
                <a:path w="5501" h="5400" extrusionOk="0">
                  <a:moveTo>
                    <a:pt x="1" y="1"/>
                  </a:moveTo>
                  <a:lnTo>
                    <a:pt x="1" y="5400"/>
                  </a:lnTo>
                  <a:lnTo>
                    <a:pt x="5500" y="5400"/>
                  </a:lnTo>
                  <a:lnTo>
                    <a:pt x="5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63860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6"/>
            <p:cNvSpPr/>
            <p:nvPr/>
          </p:nvSpPr>
          <p:spPr>
            <a:xfrm>
              <a:off x="6574625" y="2927500"/>
              <a:ext cx="201225" cy="134975"/>
            </a:xfrm>
            <a:custGeom>
              <a:avLst/>
              <a:gdLst/>
              <a:ahLst/>
              <a:cxnLst/>
              <a:rect l="l" t="t" r="r" b="b"/>
              <a:pathLst>
                <a:path w="8049" h="5399" extrusionOk="0">
                  <a:moveTo>
                    <a:pt x="0" y="0"/>
                  </a:moveTo>
                  <a:lnTo>
                    <a:pt x="0" y="5399"/>
                  </a:lnTo>
                  <a:lnTo>
                    <a:pt x="8048" y="5399"/>
                  </a:lnTo>
                  <a:lnTo>
                    <a:pt x="8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6"/>
            <p:cNvSpPr/>
            <p:nvPr/>
          </p:nvSpPr>
          <p:spPr>
            <a:xfrm>
              <a:off x="6486600" y="2334775"/>
              <a:ext cx="145900" cy="96450"/>
            </a:xfrm>
            <a:custGeom>
              <a:avLst/>
              <a:gdLst/>
              <a:ahLst/>
              <a:cxnLst/>
              <a:rect l="l" t="t" r="r" b="b"/>
              <a:pathLst>
                <a:path w="5836" h="3858" extrusionOk="0">
                  <a:moveTo>
                    <a:pt x="0" y="1"/>
                  </a:moveTo>
                  <a:lnTo>
                    <a:pt x="0" y="3857"/>
                  </a:lnTo>
                  <a:lnTo>
                    <a:pt x="5835" y="3857"/>
                  </a:lnTo>
                  <a:lnTo>
                    <a:pt x="58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6"/>
            <p:cNvSpPr/>
            <p:nvPr/>
          </p:nvSpPr>
          <p:spPr>
            <a:xfrm>
              <a:off x="4463700" y="2453825"/>
              <a:ext cx="140025" cy="135000"/>
            </a:xfrm>
            <a:custGeom>
              <a:avLst/>
              <a:gdLst/>
              <a:ahLst/>
              <a:cxnLst/>
              <a:rect l="l" t="t" r="r" b="b"/>
              <a:pathLst>
                <a:path w="5601" h="5400" extrusionOk="0">
                  <a:moveTo>
                    <a:pt x="0" y="1"/>
                  </a:moveTo>
                  <a:lnTo>
                    <a:pt x="0" y="5400"/>
                  </a:lnTo>
                  <a:lnTo>
                    <a:pt x="5601" y="5400"/>
                  </a:lnTo>
                  <a:lnTo>
                    <a:pt x="5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6"/>
            <p:cNvSpPr/>
            <p:nvPr/>
          </p:nvSpPr>
          <p:spPr>
            <a:xfrm>
              <a:off x="5639050" y="2334775"/>
              <a:ext cx="146725" cy="96450"/>
            </a:xfrm>
            <a:custGeom>
              <a:avLst/>
              <a:gdLst/>
              <a:ahLst/>
              <a:cxnLst/>
              <a:rect l="l" t="t" r="r" b="b"/>
              <a:pathLst>
                <a:path w="5869" h="3858" extrusionOk="0">
                  <a:moveTo>
                    <a:pt x="0" y="1"/>
                  </a:moveTo>
                  <a:lnTo>
                    <a:pt x="0"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6"/>
            <p:cNvSpPr/>
            <p:nvPr/>
          </p:nvSpPr>
          <p:spPr>
            <a:xfrm>
              <a:off x="580837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6"/>
            <p:cNvSpPr/>
            <p:nvPr/>
          </p:nvSpPr>
          <p:spPr>
            <a:xfrm>
              <a:off x="5746350" y="2453825"/>
              <a:ext cx="136675" cy="135000"/>
            </a:xfrm>
            <a:custGeom>
              <a:avLst/>
              <a:gdLst/>
              <a:ahLst/>
              <a:cxnLst/>
              <a:rect l="l" t="t" r="r" b="b"/>
              <a:pathLst>
                <a:path w="5467" h="5400" extrusionOk="0">
                  <a:moveTo>
                    <a:pt x="1" y="1"/>
                  </a:moveTo>
                  <a:lnTo>
                    <a:pt x="1"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6066600"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5586225" y="2453825"/>
              <a:ext cx="136675" cy="135000"/>
            </a:xfrm>
            <a:custGeom>
              <a:avLst/>
              <a:gdLst/>
              <a:ahLst/>
              <a:cxnLst/>
              <a:rect l="l" t="t" r="r" b="b"/>
              <a:pathLst>
                <a:path w="5467" h="5400" extrusionOk="0">
                  <a:moveTo>
                    <a:pt x="1" y="1"/>
                  </a:moveTo>
                  <a:lnTo>
                    <a:pt x="1" y="5400"/>
                  </a:lnTo>
                  <a:lnTo>
                    <a:pt x="5467" y="5400"/>
                  </a:lnTo>
                  <a:lnTo>
                    <a:pt x="5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p:nvPr/>
          </p:nvSpPr>
          <p:spPr>
            <a:xfrm>
              <a:off x="5906475" y="2453825"/>
              <a:ext cx="136675" cy="135000"/>
            </a:xfrm>
            <a:custGeom>
              <a:avLst/>
              <a:gdLst/>
              <a:ahLst/>
              <a:cxnLst/>
              <a:rect l="l" t="t" r="r" b="b"/>
              <a:pathLst>
                <a:path w="5467" h="5400" extrusionOk="0">
                  <a:moveTo>
                    <a:pt x="0" y="1"/>
                  </a:moveTo>
                  <a:lnTo>
                    <a:pt x="0" y="5400"/>
                  </a:lnTo>
                  <a:lnTo>
                    <a:pt x="5466" y="5400"/>
                  </a:lnTo>
                  <a:lnTo>
                    <a:pt x="5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6"/>
            <p:cNvSpPr/>
            <p:nvPr/>
          </p:nvSpPr>
          <p:spPr>
            <a:xfrm>
              <a:off x="5977725" y="2334775"/>
              <a:ext cx="146750" cy="96450"/>
            </a:xfrm>
            <a:custGeom>
              <a:avLst/>
              <a:gdLst/>
              <a:ahLst/>
              <a:cxnLst/>
              <a:rect l="l" t="t" r="r" b="b"/>
              <a:pathLst>
                <a:path w="5870" h="3858" extrusionOk="0">
                  <a:moveTo>
                    <a:pt x="1" y="1"/>
                  </a:moveTo>
                  <a:lnTo>
                    <a:pt x="1" y="3857"/>
                  </a:lnTo>
                  <a:lnTo>
                    <a:pt x="5869" y="3857"/>
                  </a:lnTo>
                  <a:lnTo>
                    <a:pt x="58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p:nvPr/>
          </p:nvSpPr>
          <p:spPr>
            <a:xfrm>
              <a:off x="5779875"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6"/>
            <p:cNvSpPr/>
            <p:nvPr/>
          </p:nvSpPr>
          <p:spPr>
            <a:xfrm>
              <a:off x="64924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p:nvPr/>
          </p:nvSpPr>
          <p:spPr>
            <a:xfrm>
              <a:off x="63340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6"/>
            <p:cNvSpPr/>
            <p:nvPr/>
          </p:nvSpPr>
          <p:spPr>
            <a:xfrm>
              <a:off x="64153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p:nvPr/>
          </p:nvSpPr>
          <p:spPr>
            <a:xfrm>
              <a:off x="62569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6"/>
            <p:cNvSpPr/>
            <p:nvPr/>
          </p:nvSpPr>
          <p:spPr>
            <a:xfrm>
              <a:off x="59391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p:nvPr/>
          </p:nvSpPr>
          <p:spPr>
            <a:xfrm>
              <a:off x="609760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6"/>
            <p:cNvSpPr/>
            <p:nvPr/>
          </p:nvSpPr>
          <p:spPr>
            <a:xfrm>
              <a:off x="6174750" y="2769875"/>
              <a:ext cx="135825" cy="135000"/>
            </a:xfrm>
            <a:custGeom>
              <a:avLst/>
              <a:gdLst/>
              <a:ahLst/>
              <a:cxnLst/>
              <a:rect l="l" t="t" r="r" b="b"/>
              <a:pathLst>
                <a:path w="5433" h="5400" extrusionOk="0">
                  <a:moveTo>
                    <a:pt x="0" y="1"/>
                  </a:moveTo>
                  <a:lnTo>
                    <a:pt x="0" y="5400"/>
                  </a:lnTo>
                  <a:lnTo>
                    <a:pt x="5432" y="5400"/>
                  </a:lnTo>
                  <a:lnTo>
                    <a:pt x="5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p:nvPr/>
          </p:nvSpPr>
          <p:spPr>
            <a:xfrm>
              <a:off x="601545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6"/>
            <p:cNvSpPr/>
            <p:nvPr/>
          </p:nvSpPr>
          <p:spPr>
            <a:xfrm>
              <a:off x="6655950" y="2334775"/>
              <a:ext cx="119900" cy="96450"/>
            </a:xfrm>
            <a:custGeom>
              <a:avLst/>
              <a:gdLst/>
              <a:ahLst/>
              <a:cxnLst/>
              <a:rect l="l" t="t" r="r" b="b"/>
              <a:pathLst>
                <a:path w="4796" h="3858" extrusionOk="0">
                  <a:moveTo>
                    <a:pt x="0" y="1"/>
                  </a:moveTo>
                  <a:lnTo>
                    <a:pt x="0" y="3857"/>
                  </a:lnTo>
                  <a:lnTo>
                    <a:pt x="4795" y="3857"/>
                  </a:lnTo>
                  <a:lnTo>
                    <a:pt x="4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p:nvPr/>
          </p:nvSpPr>
          <p:spPr>
            <a:xfrm>
              <a:off x="4463700" y="2334775"/>
              <a:ext cx="135825" cy="96450"/>
            </a:xfrm>
            <a:custGeom>
              <a:avLst/>
              <a:gdLst/>
              <a:ahLst/>
              <a:cxnLst/>
              <a:rect l="l" t="t" r="r" b="b"/>
              <a:pathLst>
                <a:path w="5433" h="3858" extrusionOk="0">
                  <a:moveTo>
                    <a:pt x="0" y="1"/>
                  </a:moveTo>
                  <a:lnTo>
                    <a:pt x="0" y="3857"/>
                  </a:lnTo>
                  <a:lnTo>
                    <a:pt x="5433" y="3857"/>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6"/>
            <p:cNvSpPr/>
            <p:nvPr/>
          </p:nvSpPr>
          <p:spPr>
            <a:xfrm>
              <a:off x="4463700" y="3085925"/>
              <a:ext cx="2312150" cy="140025"/>
            </a:xfrm>
            <a:custGeom>
              <a:avLst/>
              <a:gdLst/>
              <a:ahLst/>
              <a:cxnLst/>
              <a:rect l="l" t="t" r="r" b="b"/>
              <a:pathLst>
                <a:path w="92486" h="5601" extrusionOk="0">
                  <a:moveTo>
                    <a:pt x="0" y="1"/>
                  </a:moveTo>
                  <a:lnTo>
                    <a:pt x="0" y="5601"/>
                  </a:lnTo>
                  <a:lnTo>
                    <a:pt x="92485" y="5601"/>
                  </a:lnTo>
                  <a:lnTo>
                    <a:pt x="9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p:nvPr/>
          </p:nvSpPr>
          <p:spPr>
            <a:xfrm>
              <a:off x="6546125" y="2453825"/>
              <a:ext cx="229725" cy="135000"/>
            </a:xfrm>
            <a:custGeom>
              <a:avLst/>
              <a:gdLst/>
              <a:ahLst/>
              <a:cxnLst/>
              <a:rect l="l" t="t" r="r" b="b"/>
              <a:pathLst>
                <a:path w="9189" h="5400" extrusionOk="0">
                  <a:moveTo>
                    <a:pt x="0" y="1"/>
                  </a:moveTo>
                  <a:lnTo>
                    <a:pt x="0" y="5400"/>
                  </a:lnTo>
                  <a:lnTo>
                    <a:pt x="9188" y="5400"/>
                  </a:lnTo>
                  <a:lnTo>
                    <a:pt x="91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6"/>
            <p:cNvSpPr/>
            <p:nvPr/>
          </p:nvSpPr>
          <p:spPr>
            <a:xfrm>
              <a:off x="6651750" y="2769875"/>
              <a:ext cx="124100" cy="135000"/>
            </a:xfrm>
            <a:custGeom>
              <a:avLst/>
              <a:gdLst/>
              <a:ahLst/>
              <a:cxnLst/>
              <a:rect l="l" t="t" r="r" b="b"/>
              <a:pathLst>
                <a:path w="4964" h="5400" extrusionOk="0">
                  <a:moveTo>
                    <a:pt x="1" y="1"/>
                  </a:moveTo>
                  <a:lnTo>
                    <a:pt x="1" y="5400"/>
                  </a:lnTo>
                  <a:lnTo>
                    <a:pt x="4963" y="5400"/>
                  </a:lnTo>
                  <a:lnTo>
                    <a:pt x="4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6"/>
            <p:cNvSpPr/>
            <p:nvPr/>
          </p:nvSpPr>
          <p:spPr>
            <a:xfrm>
              <a:off x="4463700" y="2612275"/>
              <a:ext cx="2312150" cy="135000"/>
            </a:xfrm>
            <a:custGeom>
              <a:avLst/>
              <a:gdLst/>
              <a:ahLst/>
              <a:cxnLst/>
              <a:rect l="l" t="t" r="r" b="b"/>
              <a:pathLst>
                <a:path w="92486" h="5400" extrusionOk="0">
                  <a:moveTo>
                    <a:pt x="0" y="0"/>
                  </a:moveTo>
                  <a:lnTo>
                    <a:pt x="0" y="5399"/>
                  </a:lnTo>
                  <a:lnTo>
                    <a:pt x="92485" y="5399"/>
                  </a:lnTo>
                  <a:lnTo>
                    <a:pt x="92485" y="0"/>
                  </a:lnTo>
                  <a:lnTo>
                    <a:pt x="85980" y="0"/>
                  </a:lnTo>
                  <a:lnTo>
                    <a:pt x="85980" y="5332"/>
                  </a:lnTo>
                  <a:lnTo>
                    <a:pt x="85041" y="5332"/>
                  </a:lnTo>
                  <a:lnTo>
                    <a:pt x="85041" y="0"/>
                  </a:lnTo>
                  <a:lnTo>
                    <a:pt x="79609" y="0"/>
                  </a:lnTo>
                  <a:lnTo>
                    <a:pt x="79609" y="5332"/>
                  </a:lnTo>
                  <a:lnTo>
                    <a:pt x="78703" y="5332"/>
                  </a:lnTo>
                  <a:lnTo>
                    <a:pt x="78703" y="0"/>
                  </a:lnTo>
                  <a:lnTo>
                    <a:pt x="73271" y="0"/>
                  </a:lnTo>
                  <a:lnTo>
                    <a:pt x="73271" y="5332"/>
                  </a:lnTo>
                  <a:lnTo>
                    <a:pt x="72332" y="5332"/>
                  </a:lnTo>
                  <a:lnTo>
                    <a:pt x="72332" y="0"/>
                  </a:lnTo>
                  <a:lnTo>
                    <a:pt x="66900" y="0"/>
                  </a:lnTo>
                  <a:lnTo>
                    <a:pt x="66900" y="5332"/>
                  </a:lnTo>
                  <a:lnTo>
                    <a:pt x="65994" y="5332"/>
                  </a:lnTo>
                  <a:lnTo>
                    <a:pt x="65994" y="0"/>
                  </a:lnTo>
                  <a:lnTo>
                    <a:pt x="60562" y="0"/>
                  </a:lnTo>
                  <a:lnTo>
                    <a:pt x="60562" y="5332"/>
                  </a:lnTo>
                  <a:lnTo>
                    <a:pt x="59623" y="5332"/>
                  </a:lnTo>
                  <a:lnTo>
                    <a:pt x="59623" y="0"/>
                  </a:lnTo>
                  <a:lnTo>
                    <a:pt x="54190" y="0"/>
                  </a:lnTo>
                  <a:lnTo>
                    <a:pt x="54190" y="5332"/>
                  </a:lnTo>
                  <a:lnTo>
                    <a:pt x="53251" y="5332"/>
                  </a:lnTo>
                  <a:lnTo>
                    <a:pt x="53251" y="0"/>
                  </a:lnTo>
                  <a:lnTo>
                    <a:pt x="47819" y="0"/>
                  </a:lnTo>
                  <a:lnTo>
                    <a:pt x="47819" y="5332"/>
                  </a:lnTo>
                  <a:lnTo>
                    <a:pt x="46914" y="5332"/>
                  </a:lnTo>
                  <a:lnTo>
                    <a:pt x="46914" y="0"/>
                  </a:lnTo>
                  <a:lnTo>
                    <a:pt x="41481" y="0"/>
                  </a:lnTo>
                  <a:lnTo>
                    <a:pt x="41481" y="5332"/>
                  </a:lnTo>
                  <a:lnTo>
                    <a:pt x="40542" y="5332"/>
                  </a:lnTo>
                  <a:lnTo>
                    <a:pt x="40542" y="0"/>
                  </a:lnTo>
                  <a:lnTo>
                    <a:pt x="35110" y="0"/>
                  </a:lnTo>
                  <a:lnTo>
                    <a:pt x="35110" y="5332"/>
                  </a:lnTo>
                  <a:lnTo>
                    <a:pt x="34204" y="5332"/>
                  </a:lnTo>
                  <a:lnTo>
                    <a:pt x="34204" y="0"/>
                  </a:lnTo>
                  <a:lnTo>
                    <a:pt x="28772" y="0"/>
                  </a:lnTo>
                  <a:lnTo>
                    <a:pt x="28772" y="5332"/>
                  </a:lnTo>
                  <a:lnTo>
                    <a:pt x="27833" y="5332"/>
                  </a:lnTo>
                  <a:lnTo>
                    <a:pt x="27833" y="0"/>
                  </a:lnTo>
                  <a:lnTo>
                    <a:pt x="22401" y="0"/>
                  </a:lnTo>
                  <a:lnTo>
                    <a:pt x="22401" y="5332"/>
                  </a:lnTo>
                  <a:lnTo>
                    <a:pt x="21495" y="5332"/>
                  </a:lnTo>
                  <a:lnTo>
                    <a:pt x="21495" y="0"/>
                  </a:lnTo>
                  <a:lnTo>
                    <a:pt x="16063" y="0"/>
                  </a:lnTo>
                  <a:lnTo>
                    <a:pt x="16063" y="5332"/>
                  </a:lnTo>
                  <a:lnTo>
                    <a:pt x="15124" y="5332"/>
                  </a:lnTo>
                  <a:lnTo>
                    <a:pt x="15124" y="0"/>
                  </a:lnTo>
                  <a:lnTo>
                    <a:pt x="9692" y="0"/>
                  </a:lnTo>
                  <a:lnTo>
                    <a:pt x="9692" y="5332"/>
                  </a:lnTo>
                  <a:lnTo>
                    <a:pt x="8753" y="5332"/>
                  </a:lnTo>
                  <a:lnTo>
                    <a:pt x="8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538000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5857000"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6"/>
            <p:cNvSpPr/>
            <p:nvPr/>
          </p:nvSpPr>
          <p:spPr>
            <a:xfrm>
              <a:off x="506227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6"/>
            <p:cNvSpPr/>
            <p:nvPr/>
          </p:nvSpPr>
          <p:spPr>
            <a:xfrm>
              <a:off x="5144425" y="2927500"/>
              <a:ext cx="135825" cy="134975"/>
            </a:xfrm>
            <a:custGeom>
              <a:avLst/>
              <a:gdLst/>
              <a:ahLst/>
              <a:cxnLst/>
              <a:rect l="l" t="t" r="r" b="b"/>
              <a:pathLst>
                <a:path w="5433"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5220725"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49029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6"/>
            <p:cNvSpPr/>
            <p:nvPr/>
          </p:nvSpPr>
          <p:spPr>
            <a:xfrm>
              <a:off x="482670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6"/>
            <p:cNvSpPr/>
            <p:nvPr/>
          </p:nvSpPr>
          <p:spPr>
            <a:xfrm>
              <a:off x="4985150"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6"/>
            <p:cNvSpPr/>
            <p:nvPr/>
          </p:nvSpPr>
          <p:spPr>
            <a:xfrm>
              <a:off x="5539275" y="2769875"/>
              <a:ext cx="135850" cy="135000"/>
            </a:xfrm>
            <a:custGeom>
              <a:avLst/>
              <a:gdLst/>
              <a:ahLst/>
              <a:cxnLst/>
              <a:rect l="l" t="t" r="r" b="b"/>
              <a:pathLst>
                <a:path w="5434"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6"/>
            <p:cNvSpPr/>
            <p:nvPr/>
          </p:nvSpPr>
          <p:spPr>
            <a:xfrm>
              <a:off x="5621450" y="2927500"/>
              <a:ext cx="135825" cy="134975"/>
            </a:xfrm>
            <a:custGeom>
              <a:avLst/>
              <a:gdLst/>
              <a:ahLst/>
              <a:cxnLst/>
              <a:rect l="l" t="t" r="r" b="b"/>
              <a:pathLst>
                <a:path w="5433" h="5399" extrusionOk="0">
                  <a:moveTo>
                    <a:pt x="0" y="0"/>
                  </a:moveTo>
                  <a:lnTo>
                    <a:pt x="0" y="5399"/>
                  </a:lnTo>
                  <a:lnTo>
                    <a:pt x="5432" y="5399"/>
                  </a:lnTo>
                  <a:lnTo>
                    <a:pt x="5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6"/>
            <p:cNvSpPr/>
            <p:nvPr/>
          </p:nvSpPr>
          <p:spPr>
            <a:xfrm>
              <a:off x="5697725" y="2769875"/>
              <a:ext cx="135825" cy="135000"/>
            </a:xfrm>
            <a:custGeom>
              <a:avLst/>
              <a:gdLst/>
              <a:ahLst/>
              <a:cxnLst/>
              <a:rect l="l" t="t" r="r" b="b"/>
              <a:pathLst>
                <a:path w="5433" h="5400" extrusionOk="0">
                  <a:moveTo>
                    <a:pt x="1" y="1"/>
                  </a:moveTo>
                  <a:lnTo>
                    <a:pt x="1"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6"/>
            <p:cNvSpPr/>
            <p:nvPr/>
          </p:nvSpPr>
          <p:spPr>
            <a:xfrm>
              <a:off x="5302875" y="2927500"/>
              <a:ext cx="135825" cy="134975"/>
            </a:xfrm>
            <a:custGeom>
              <a:avLst/>
              <a:gdLst/>
              <a:ahLst/>
              <a:cxnLst/>
              <a:rect l="l" t="t" r="r" b="b"/>
              <a:pathLst>
                <a:path w="5433" h="5399" extrusionOk="0">
                  <a:moveTo>
                    <a:pt x="0" y="0"/>
                  </a:moveTo>
                  <a:lnTo>
                    <a:pt x="0"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6"/>
            <p:cNvSpPr/>
            <p:nvPr/>
          </p:nvSpPr>
          <p:spPr>
            <a:xfrm>
              <a:off x="5462150" y="2927500"/>
              <a:ext cx="135850" cy="134975"/>
            </a:xfrm>
            <a:custGeom>
              <a:avLst/>
              <a:gdLst/>
              <a:ahLst/>
              <a:cxnLst/>
              <a:rect l="l" t="t" r="r" b="b"/>
              <a:pathLst>
                <a:path w="5434" h="5399" extrusionOk="0">
                  <a:moveTo>
                    <a:pt x="1" y="0"/>
                  </a:moveTo>
                  <a:lnTo>
                    <a:pt x="1" y="5399"/>
                  </a:lnTo>
                  <a:lnTo>
                    <a:pt x="5433" y="5399"/>
                  </a:lnTo>
                  <a:lnTo>
                    <a:pt x="54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6"/>
            <p:cNvSpPr/>
            <p:nvPr/>
          </p:nvSpPr>
          <p:spPr>
            <a:xfrm>
              <a:off x="4744550" y="2769875"/>
              <a:ext cx="135825" cy="135000"/>
            </a:xfrm>
            <a:custGeom>
              <a:avLst/>
              <a:gdLst/>
              <a:ahLst/>
              <a:cxnLst/>
              <a:rect l="l" t="t" r="r" b="b"/>
              <a:pathLst>
                <a:path w="5433" h="5400" extrusionOk="0">
                  <a:moveTo>
                    <a:pt x="0" y="1"/>
                  </a:moveTo>
                  <a:lnTo>
                    <a:pt x="0" y="5400"/>
                  </a:lnTo>
                  <a:lnTo>
                    <a:pt x="5433" y="5400"/>
                  </a:lnTo>
                  <a:lnTo>
                    <a:pt x="5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p:nvPr/>
          </p:nvSpPr>
          <p:spPr>
            <a:xfrm>
              <a:off x="4041175" y="1196325"/>
              <a:ext cx="3095150" cy="1032850"/>
            </a:xfrm>
            <a:custGeom>
              <a:avLst/>
              <a:gdLst/>
              <a:ahLst/>
              <a:cxnLst/>
              <a:rect l="l" t="t" r="r" b="b"/>
              <a:pathLst>
                <a:path w="123806" h="41314" extrusionOk="0">
                  <a:moveTo>
                    <a:pt x="3253" y="1"/>
                  </a:moveTo>
                  <a:lnTo>
                    <a:pt x="2415" y="235"/>
                  </a:lnTo>
                  <a:lnTo>
                    <a:pt x="1644" y="604"/>
                  </a:lnTo>
                  <a:lnTo>
                    <a:pt x="1007" y="1141"/>
                  </a:lnTo>
                  <a:lnTo>
                    <a:pt x="504" y="1778"/>
                  </a:lnTo>
                  <a:lnTo>
                    <a:pt x="168" y="2549"/>
                  </a:lnTo>
                  <a:lnTo>
                    <a:pt x="1" y="3388"/>
                  </a:lnTo>
                  <a:lnTo>
                    <a:pt x="1" y="4226"/>
                  </a:lnTo>
                  <a:lnTo>
                    <a:pt x="101" y="4695"/>
                  </a:lnTo>
                  <a:lnTo>
                    <a:pt x="8619" y="36351"/>
                  </a:lnTo>
                  <a:lnTo>
                    <a:pt x="8820" y="36954"/>
                  </a:lnTo>
                  <a:lnTo>
                    <a:pt x="9491" y="37960"/>
                  </a:lnTo>
                  <a:lnTo>
                    <a:pt x="10430" y="38698"/>
                  </a:lnTo>
                  <a:lnTo>
                    <a:pt x="11570" y="39101"/>
                  </a:lnTo>
                  <a:lnTo>
                    <a:pt x="12207" y="39134"/>
                  </a:lnTo>
                  <a:lnTo>
                    <a:pt x="24078" y="39134"/>
                  </a:lnTo>
                  <a:lnTo>
                    <a:pt x="24078" y="41314"/>
                  </a:lnTo>
                  <a:lnTo>
                    <a:pt x="100265" y="41314"/>
                  </a:lnTo>
                  <a:lnTo>
                    <a:pt x="100265" y="39134"/>
                  </a:lnTo>
                  <a:lnTo>
                    <a:pt x="111566" y="39134"/>
                  </a:lnTo>
                  <a:lnTo>
                    <a:pt x="112203" y="39101"/>
                  </a:lnTo>
                  <a:lnTo>
                    <a:pt x="113343" y="38698"/>
                  </a:lnTo>
                  <a:lnTo>
                    <a:pt x="114282" y="37960"/>
                  </a:lnTo>
                  <a:lnTo>
                    <a:pt x="114953" y="36954"/>
                  </a:lnTo>
                  <a:lnTo>
                    <a:pt x="115154" y="36384"/>
                  </a:lnTo>
                  <a:lnTo>
                    <a:pt x="123672" y="4695"/>
                  </a:lnTo>
                  <a:lnTo>
                    <a:pt x="123772" y="4259"/>
                  </a:lnTo>
                  <a:lnTo>
                    <a:pt x="123806" y="3388"/>
                  </a:lnTo>
                  <a:lnTo>
                    <a:pt x="123638" y="2549"/>
                  </a:lnTo>
                  <a:lnTo>
                    <a:pt x="123269" y="1811"/>
                  </a:lnTo>
                  <a:lnTo>
                    <a:pt x="122766" y="1141"/>
                  </a:lnTo>
                  <a:lnTo>
                    <a:pt x="122129" y="604"/>
                  </a:lnTo>
                  <a:lnTo>
                    <a:pt x="121391" y="235"/>
                  </a:lnTo>
                  <a:lnTo>
                    <a:pt x="120553" y="1"/>
                  </a:lnTo>
                  <a:close/>
                </a:path>
              </a:pathLst>
            </a:custGeom>
            <a:solidFill>
              <a:schemeClr val="dk2"/>
            </a:solidFill>
            <a:ln w="10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6"/>
            <p:cNvSpPr/>
            <p:nvPr/>
          </p:nvSpPr>
          <p:spPr>
            <a:xfrm>
              <a:off x="4237350" y="1294425"/>
              <a:ext cx="2701975" cy="809850"/>
            </a:xfrm>
            <a:custGeom>
              <a:avLst/>
              <a:gdLst/>
              <a:ahLst/>
              <a:cxnLst/>
              <a:rect l="l" t="t" r="r" b="b"/>
              <a:pathLst>
                <a:path w="108079" h="32394" extrusionOk="0">
                  <a:moveTo>
                    <a:pt x="0" y="0"/>
                  </a:moveTo>
                  <a:lnTo>
                    <a:pt x="9021" y="32393"/>
                  </a:lnTo>
                  <a:lnTo>
                    <a:pt x="99092" y="32393"/>
                  </a:lnTo>
                  <a:lnTo>
                    <a:pt x="108078" y="0"/>
                  </a:lnTo>
                  <a:close/>
                </a:path>
              </a:pathLst>
            </a:custGeom>
            <a:solidFill>
              <a:srgbClr val="6EDBFC"/>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6"/>
            <p:cNvSpPr/>
            <p:nvPr/>
          </p:nvSpPr>
          <p:spPr>
            <a:xfrm>
              <a:off x="4572675"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6"/>
            <p:cNvSpPr/>
            <p:nvPr/>
          </p:nvSpPr>
          <p:spPr>
            <a:xfrm>
              <a:off x="4622150"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6"/>
            <p:cNvSpPr/>
            <p:nvPr/>
          </p:nvSpPr>
          <p:spPr>
            <a:xfrm>
              <a:off x="467160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4721075" y="1748800"/>
              <a:ext cx="39425" cy="10925"/>
            </a:xfrm>
            <a:custGeom>
              <a:avLst/>
              <a:gdLst/>
              <a:ahLst/>
              <a:cxnLst/>
              <a:rect l="l" t="t" r="r" b="b"/>
              <a:pathLst>
                <a:path w="1577" h="437" extrusionOk="0">
                  <a:moveTo>
                    <a:pt x="0" y="0"/>
                  </a:moveTo>
                  <a:lnTo>
                    <a:pt x="0" y="436"/>
                  </a:lnTo>
                  <a:lnTo>
                    <a:pt x="1576" y="436"/>
                  </a:lnTo>
                  <a:lnTo>
                    <a:pt x="1576"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4769700" y="1748800"/>
              <a:ext cx="40250" cy="10925"/>
            </a:xfrm>
            <a:custGeom>
              <a:avLst/>
              <a:gdLst/>
              <a:ahLst/>
              <a:cxnLst/>
              <a:rect l="l" t="t" r="r" b="b"/>
              <a:pathLst>
                <a:path w="1610" h="437" extrusionOk="0">
                  <a:moveTo>
                    <a:pt x="0" y="0"/>
                  </a:moveTo>
                  <a:lnTo>
                    <a:pt x="0"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4819150" y="1748800"/>
              <a:ext cx="40275" cy="10925"/>
            </a:xfrm>
            <a:custGeom>
              <a:avLst/>
              <a:gdLst/>
              <a:ahLst/>
              <a:cxnLst/>
              <a:rect l="l" t="t" r="r" b="b"/>
              <a:pathLst>
                <a:path w="1611" h="437" extrusionOk="0">
                  <a:moveTo>
                    <a:pt x="1" y="0"/>
                  </a:moveTo>
                  <a:lnTo>
                    <a:pt x="1" y="436"/>
                  </a:lnTo>
                  <a:lnTo>
                    <a:pt x="1610" y="436"/>
                  </a:lnTo>
                  <a:lnTo>
                    <a:pt x="1610"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4869450" y="1748800"/>
              <a:ext cx="39425" cy="10925"/>
            </a:xfrm>
            <a:custGeom>
              <a:avLst/>
              <a:gdLst/>
              <a:ahLst/>
              <a:cxnLst/>
              <a:rect l="l" t="t" r="r" b="b"/>
              <a:pathLst>
                <a:path w="1577" h="437" extrusionOk="0">
                  <a:moveTo>
                    <a:pt x="1" y="0"/>
                  </a:moveTo>
                  <a:lnTo>
                    <a:pt x="1" y="436"/>
                  </a:lnTo>
                  <a:lnTo>
                    <a:pt x="1577" y="436"/>
                  </a:lnTo>
                  <a:lnTo>
                    <a:pt x="157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4913875" y="1687600"/>
              <a:ext cx="54525" cy="116550"/>
            </a:xfrm>
            <a:custGeom>
              <a:avLst/>
              <a:gdLst/>
              <a:ahLst/>
              <a:cxnLst/>
              <a:rect l="l" t="t" r="r" b="b"/>
              <a:pathLst>
                <a:path w="2181" h="4662" extrusionOk="0">
                  <a:moveTo>
                    <a:pt x="1" y="0"/>
                  </a:moveTo>
                  <a:lnTo>
                    <a:pt x="1745" y="4661"/>
                  </a:lnTo>
                  <a:lnTo>
                    <a:pt x="2181" y="4661"/>
                  </a:lnTo>
                  <a:lnTo>
                    <a:pt x="437" y="0"/>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4532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45819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46313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468082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47303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48141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48635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49130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49616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50111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506060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11005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519390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5243350" y="1578600"/>
              <a:ext cx="39425" cy="10925"/>
            </a:xfrm>
            <a:custGeom>
              <a:avLst/>
              <a:gdLst/>
              <a:ahLst/>
              <a:cxnLst/>
              <a:rect l="l" t="t" r="r" b="b"/>
              <a:pathLst>
                <a:path w="1577" h="437" extrusionOk="0">
                  <a:moveTo>
                    <a:pt x="0" y="1"/>
                  </a:moveTo>
                  <a:lnTo>
                    <a:pt x="0"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5292800" y="1578600"/>
              <a:ext cx="39450" cy="10925"/>
            </a:xfrm>
            <a:custGeom>
              <a:avLst/>
              <a:gdLst/>
              <a:ahLst/>
              <a:cxnLst/>
              <a:rect l="l" t="t" r="r" b="b"/>
              <a:pathLst>
                <a:path w="1578"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53758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5426100"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54747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5660850"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5710300"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57597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5809225" y="1578600"/>
              <a:ext cx="40275" cy="10925"/>
            </a:xfrm>
            <a:custGeom>
              <a:avLst/>
              <a:gdLst/>
              <a:ahLst/>
              <a:cxnLst/>
              <a:rect l="l" t="t" r="r" b="b"/>
              <a:pathLst>
                <a:path w="1611" h="437" extrusionOk="0">
                  <a:moveTo>
                    <a:pt x="1" y="1"/>
                  </a:moveTo>
                  <a:lnTo>
                    <a:pt x="1"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5858675" y="1578600"/>
              <a:ext cx="40275" cy="10925"/>
            </a:xfrm>
            <a:custGeom>
              <a:avLst/>
              <a:gdLst/>
              <a:ahLst/>
              <a:cxnLst/>
              <a:rect l="l" t="t" r="r" b="b"/>
              <a:pathLst>
                <a:path w="1611" h="437" extrusionOk="0">
                  <a:moveTo>
                    <a:pt x="1" y="1"/>
                  </a:moveTo>
                  <a:lnTo>
                    <a:pt x="1" y="437"/>
                  </a:lnTo>
                  <a:lnTo>
                    <a:pt x="1611" y="437"/>
                  </a:lnTo>
                  <a:lnTo>
                    <a:pt x="1611"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5942525"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59919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6041450" y="1578600"/>
              <a:ext cx="39425" cy="10925"/>
            </a:xfrm>
            <a:custGeom>
              <a:avLst/>
              <a:gdLst/>
              <a:ahLst/>
              <a:cxnLst/>
              <a:rect l="l" t="t" r="r" b="b"/>
              <a:pathLst>
                <a:path w="1577" h="437" extrusionOk="0">
                  <a:moveTo>
                    <a:pt x="0" y="1"/>
                  </a:moveTo>
                  <a:lnTo>
                    <a:pt x="0" y="437"/>
                  </a:lnTo>
                  <a:lnTo>
                    <a:pt x="1576" y="437"/>
                  </a:lnTo>
                  <a:lnTo>
                    <a:pt x="1576"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p:nvPr/>
          </p:nvSpPr>
          <p:spPr>
            <a:xfrm>
              <a:off x="6125275" y="1578600"/>
              <a:ext cx="39425" cy="10925"/>
            </a:xfrm>
            <a:custGeom>
              <a:avLst/>
              <a:gdLst/>
              <a:ahLst/>
              <a:cxnLst/>
              <a:rect l="l" t="t" r="r" b="b"/>
              <a:pathLst>
                <a:path w="1577" h="437" extrusionOk="0">
                  <a:moveTo>
                    <a:pt x="1" y="1"/>
                  </a:moveTo>
                  <a:lnTo>
                    <a:pt x="1" y="437"/>
                  </a:lnTo>
                  <a:lnTo>
                    <a:pt x="1577" y="437"/>
                  </a:lnTo>
                  <a:lnTo>
                    <a:pt x="1577"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6208275" y="1578600"/>
              <a:ext cx="40250" cy="10925"/>
            </a:xfrm>
            <a:custGeom>
              <a:avLst/>
              <a:gdLst/>
              <a:ahLst/>
              <a:cxnLst/>
              <a:rect l="l" t="t" r="r" b="b"/>
              <a:pathLst>
                <a:path w="1610" h="437" extrusionOk="0">
                  <a:moveTo>
                    <a:pt x="0" y="1"/>
                  </a:moveTo>
                  <a:lnTo>
                    <a:pt x="0" y="437"/>
                  </a:lnTo>
                  <a:lnTo>
                    <a:pt x="1610" y="437"/>
                  </a:lnTo>
                  <a:lnTo>
                    <a:pt x="1610" y="1"/>
                  </a:lnTo>
                  <a:close/>
                </a:path>
              </a:pathLst>
            </a:custGeom>
            <a:solidFill>
              <a:srgbClr val="2E3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6798450" y="3301375"/>
              <a:ext cx="112375" cy="463625"/>
            </a:xfrm>
            <a:custGeom>
              <a:avLst/>
              <a:gdLst/>
              <a:ahLst/>
              <a:cxnLst/>
              <a:rect l="l" t="t" r="r" b="b"/>
              <a:pathLst>
                <a:path w="4495" h="18545" extrusionOk="0">
                  <a:moveTo>
                    <a:pt x="4494" y="1"/>
                  </a:moveTo>
                  <a:lnTo>
                    <a:pt x="1" y="17304"/>
                  </a:lnTo>
                  <a:lnTo>
                    <a:pt x="4260" y="18545"/>
                  </a:lnTo>
                  <a:lnTo>
                    <a:pt x="4494"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6946000" y="2723775"/>
              <a:ext cx="941475" cy="892000"/>
            </a:xfrm>
            <a:custGeom>
              <a:avLst/>
              <a:gdLst/>
              <a:ahLst/>
              <a:cxnLst/>
              <a:rect l="l" t="t" r="r" b="b"/>
              <a:pathLst>
                <a:path w="37659" h="35680" extrusionOk="0">
                  <a:moveTo>
                    <a:pt x="3388" y="0"/>
                  </a:moveTo>
                  <a:lnTo>
                    <a:pt x="2449" y="34"/>
                  </a:lnTo>
                  <a:lnTo>
                    <a:pt x="2382" y="67"/>
                  </a:lnTo>
                  <a:lnTo>
                    <a:pt x="2113" y="135"/>
                  </a:lnTo>
                  <a:lnTo>
                    <a:pt x="906" y="738"/>
                  </a:lnTo>
                  <a:lnTo>
                    <a:pt x="370" y="1342"/>
                  </a:lnTo>
                  <a:lnTo>
                    <a:pt x="135" y="1878"/>
                  </a:lnTo>
                  <a:lnTo>
                    <a:pt x="101" y="2180"/>
                  </a:lnTo>
                  <a:lnTo>
                    <a:pt x="1" y="2851"/>
                  </a:lnTo>
                  <a:lnTo>
                    <a:pt x="269" y="4192"/>
                  </a:lnTo>
                  <a:lnTo>
                    <a:pt x="604" y="4796"/>
                  </a:lnTo>
                  <a:lnTo>
                    <a:pt x="4293" y="8753"/>
                  </a:lnTo>
                  <a:lnTo>
                    <a:pt x="20959" y="26391"/>
                  </a:lnTo>
                  <a:lnTo>
                    <a:pt x="27599" y="33198"/>
                  </a:lnTo>
                  <a:lnTo>
                    <a:pt x="30047" y="35579"/>
                  </a:lnTo>
                  <a:lnTo>
                    <a:pt x="30315" y="35680"/>
                  </a:lnTo>
                  <a:lnTo>
                    <a:pt x="31254" y="32058"/>
                  </a:lnTo>
                  <a:lnTo>
                    <a:pt x="35345" y="17035"/>
                  </a:lnTo>
                  <a:lnTo>
                    <a:pt x="36988" y="10563"/>
                  </a:lnTo>
                  <a:lnTo>
                    <a:pt x="37592" y="7713"/>
                  </a:lnTo>
                  <a:lnTo>
                    <a:pt x="37659" y="7009"/>
                  </a:lnTo>
                  <a:lnTo>
                    <a:pt x="37659" y="6506"/>
                  </a:lnTo>
                  <a:lnTo>
                    <a:pt x="37424" y="5768"/>
                  </a:lnTo>
                  <a:lnTo>
                    <a:pt x="36887" y="5232"/>
                  </a:lnTo>
                  <a:lnTo>
                    <a:pt x="36016" y="4896"/>
                  </a:lnTo>
                  <a:lnTo>
                    <a:pt x="32428" y="4427"/>
                  </a:lnTo>
                  <a:lnTo>
                    <a:pt x="26995" y="3823"/>
                  </a:lnTo>
                  <a:lnTo>
                    <a:pt x="20322" y="2918"/>
                  </a:lnTo>
                  <a:lnTo>
                    <a:pt x="10094" y="1442"/>
                  </a:lnTo>
                  <a:lnTo>
                    <a:pt x="5433" y="638"/>
                  </a:lnTo>
                  <a:lnTo>
                    <a:pt x="4494" y="369"/>
                  </a:lnTo>
                  <a:lnTo>
                    <a:pt x="3388" y="0"/>
                  </a:lnTo>
                  <a:close/>
                </a:path>
              </a:pathLst>
            </a:custGeom>
            <a:solidFill>
              <a:srgbClr val="FFFFFF"/>
            </a:solidFill>
            <a:ln w="10900" cap="flat" cmpd="sng">
              <a:solidFill>
                <a:srgbClr val="2E353A"/>
              </a:solidFill>
              <a:prstDash val="solid"/>
              <a:miter lim="3353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6822775" y="2843650"/>
              <a:ext cx="994275" cy="1136800"/>
            </a:xfrm>
            <a:custGeom>
              <a:avLst/>
              <a:gdLst/>
              <a:ahLst/>
              <a:cxnLst/>
              <a:rect l="l" t="t" r="r" b="b"/>
              <a:pathLst>
                <a:path w="39771" h="45472" extrusionOk="0">
                  <a:moveTo>
                    <a:pt x="5533" y="1"/>
                  </a:moveTo>
                  <a:lnTo>
                    <a:pt x="0" y="40844"/>
                  </a:lnTo>
                  <a:lnTo>
                    <a:pt x="34238" y="45472"/>
                  </a:lnTo>
                  <a:lnTo>
                    <a:pt x="39771" y="4662"/>
                  </a:lnTo>
                  <a:lnTo>
                    <a:pt x="5533"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7657750" y="3163900"/>
              <a:ext cx="50325" cy="6725"/>
            </a:xfrm>
            <a:custGeom>
              <a:avLst/>
              <a:gdLst/>
              <a:ahLst/>
              <a:cxnLst/>
              <a:rect l="l" t="t" r="r" b="b"/>
              <a:pathLst>
                <a:path w="2013" h="269" fill="none" extrusionOk="0">
                  <a:moveTo>
                    <a:pt x="1" y="0"/>
                  </a:moveTo>
                  <a:lnTo>
                    <a:pt x="2013" y="269"/>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7345900" y="3121150"/>
              <a:ext cx="272475" cy="36900"/>
            </a:xfrm>
            <a:custGeom>
              <a:avLst/>
              <a:gdLst/>
              <a:ahLst/>
              <a:cxnLst/>
              <a:rect l="l" t="t" r="r" b="b"/>
              <a:pathLst>
                <a:path w="10899" h="1476" fill="none" extrusionOk="0">
                  <a:moveTo>
                    <a:pt x="0" y="0"/>
                  </a:moveTo>
                  <a:lnTo>
                    <a:pt x="10899" y="14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7016425" y="3076700"/>
              <a:ext cx="290925" cy="39450"/>
            </a:xfrm>
            <a:custGeom>
              <a:avLst/>
              <a:gdLst/>
              <a:ahLst/>
              <a:cxnLst/>
              <a:rect l="l" t="t" r="r" b="b"/>
              <a:pathLst>
                <a:path w="11637" h="1578" fill="none" extrusionOk="0">
                  <a:moveTo>
                    <a:pt x="1" y="1"/>
                  </a:moveTo>
                  <a:lnTo>
                    <a:pt x="11637" y="157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7579775" y="3245225"/>
              <a:ext cx="115725" cy="15950"/>
            </a:xfrm>
            <a:custGeom>
              <a:avLst/>
              <a:gdLst/>
              <a:ahLst/>
              <a:cxnLst/>
              <a:rect l="l" t="t" r="r" b="b"/>
              <a:pathLst>
                <a:path w="4629" h="638" fill="none" extrusionOk="0">
                  <a:moveTo>
                    <a:pt x="1" y="0"/>
                  </a:moveTo>
                  <a:lnTo>
                    <a:pt x="4629" y="6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7003850" y="3167250"/>
              <a:ext cx="457750" cy="62075"/>
            </a:xfrm>
            <a:custGeom>
              <a:avLst/>
              <a:gdLst/>
              <a:ahLst/>
              <a:cxnLst/>
              <a:rect l="l" t="t" r="r" b="b"/>
              <a:pathLst>
                <a:path w="18310" h="2483" fill="none" extrusionOk="0">
                  <a:moveTo>
                    <a:pt x="1" y="1"/>
                  </a:moveTo>
                  <a:lnTo>
                    <a:pt x="18310" y="248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7236075" y="3291325"/>
              <a:ext cx="446850" cy="60375"/>
            </a:xfrm>
            <a:custGeom>
              <a:avLst/>
              <a:gdLst/>
              <a:ahLst/>
              <a:cxnLst/>
              <a:rect l="l" t="t" r="r" b="b"/>
              <a:pathLst>
                <a:path w="17874" h="2415" fill="none" extrusionOk="0">
                  <a:moveTo>
                    <a:pt x="0" y="1"/>
                  </a:moveTo>
                  <a:lnTo>
                    <a:pt x="17874" y="241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6991275" y="3257800"/>
              <a:ext cx="198700" cy="26850"/>
            </a:xfrm>
            <a:custGeom>
              <a:avLst/>
              <a:gdLst/>
              <a:ahLst/>
              <a:cxnLst/>
              <a:rect l="l" t="t" r="r" b="b"/>
              <a:pathLst>
                <a:path w="7948" h="1074" fill="none" extrusionOk="0">
                  <a:moveTo>
                    <a:pt x="1" y="0"/>
                  </a:moveTo>
                  <a:lnTo>
                    <a:pt x="7948" y="1073"/>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7385300" y="3403650"/>
              <a:ext cx="285900" cy="38600"/>
            </a:xfrm>
            <a:custGeom>
              <a:avLst/>
              <a:gdLst/>
              <a:ahLst/>
              <a:cxnLst/>
              <a:rect l="l" t="t" r="r" b="b"/>
              <a:pathLst>
                <a:path w="11436" h="1544" fill="none" extrusionOk="0">
                  <a:moveTo>
                    <a:pt x="0" y="1"/>
                  </a:moveTo>
                  <a:lnTo>
                    <a:pt x="11435" y="1544"/>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7142175" y="3370975"/>
              <a:ext cx="209600" cy="28525"/>
            </a:xfrm>
            <a:custGeom>
              <a:avLst/>
              <a:gdLst/>
              <a:ahLst/>
              <a:cxnLst/>
              <a:rect l="l" t="t" r="r" b="b"/>
              <a:pathLst>
                <a:path w="8384" h="1141" fill="none" extrusionOk="0">
                  <a:moveTo>
                    <a:pt x="1" y="0"/>
                  </a:moveTo>
                  <a:lnTo>
                    <a:pt x="8384" y="114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6979550" y="3348325"/>
              <a:ext cx="126600" cy="17625"/>
            </a:xfrm>
            <a:custGeom>
              <a:avLst/>
              <a:gdLst/>
              <a:ahLst/>
              <a:cxnLst/>
              <a:rect l="l" t="t" r="r" b="b"/>
              <a:pathLst>
                <a:path w="5064" h="705" fill="none" extrusionOk="0">
                  <a:moveTo>
                    <a:pt x="0" y="1"/>
                  </a:moveTo>
                  <a:lnTo>
                    <a:pt x="5064" y="705"/>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7556325" y="3519350"/>
              <a:ext cx="102300" cy="13450"/>
            </a:xfrm>
            <a:custGeom>
              <a:avLst/>
              <a:gdLst/>
              <a:ahLst/>
              <a:cxnLst/>
              <a:rect l="l" t="t" r="r" b="b"/>
              <a:pathLst>
                <a:path w="4092" h="538" fill="none" extrusionOk="0">
                  <a:moveTo>
                    <a:pt x="0" y="1"/>
                  </a:moveTo>
                  <a:lnTo>
                    <a:pt x="4091" y="53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6966975" y="3439700"/>
              <a:ext cx="520625" cy="70450"/>
            </a:xfrm>
            <a:custGeom>
              <a:avLst/>
              <a:gdLst/>
              <a:ahLst/>
              <a:cxnLst/>
              <a:rect l="l" t="t" r="r" b="b"/>
              <a:pathLst>
                <a:path w="20825" h="2818" fill="none" extrusionOk="0">
                  <a:moveTo>
                    <a:pt x="0" y="1"/>
                  </a:moveTo>
                  <a:lnTo>
                    <a:pt x="20824" y="2818"/>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7356800" y="3584750"/>
              <a:ext cx="290075" cy="39425"/>
            </a:xfrm>
            <a:custGeom>
              <a:avLst/>
              <a:gdLst/>
              <a:ahLst/>
              <a:cxnLst/>
              <a:rect l="l" t="t" r="r" b="b"/>
              <a:pathLst>
                <a:path w="11603" h="1577" fill="none" extrusionOk="0">
                  <a:moveTo>
                    <a:pt x="0" y="0"/>
                  </a:moveTo>
                  <a:lnTo>
                    <a:pt x="11603" y="1576"/>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6954400" y="3530250"/>
              <a:ext cx="352950" cy="47800"/>
            </a:xfrm>
            <a:custGeom>
              <a:avLst/>
              <a:gdLst/>
              <a:ahLst/>
              <a:cxnLst/>
              <a:rect l="l" t="t" r="r" b="b"/>
              <a:pathLst>
                <a:path w="14118" h="1912" fill="none" extrusionOk="0">
                  <a:moveTo>
                    <a:pt x="0" y="1"/>
                  </a:moveTo>
                  <a:lnTo>
                    <a:pt x="14118" y="19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7446500" y="3689525"/>
              <a:ext cx="187800" cy="25175"/>
            </a:xfrm>
            <a:custGeom>
              <a:avLst/>
              <a:gdLst/>
              <a:ahLst/>
              <a:cxnLst/>
              <a:rect l="l" t="t" r="r" b="b"/>
              <a:pathLst>
                <a:path w="7512" h="1007" fill="none" extrusionOk="0">
                  <a:moveTo>
                    <a:pt x="0" y="1"/>
                  </a:moveTo>
                  <a:lnTo>
                    <a:pt x="7512" y="1007"/>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7065900" y="3637550"/>
              <a:ext cx="334500" cy="45300"/>
            </a:xfrm>
            <a:custGeom>
              <a:avLst/>
              <a:gdLst/>
              <a:ahLst/>
              <a:cxnLst/>
              <a:rect l="l" t="t" r="r" b="b"/>
              <a:pathLst>
                <a:path w="13380" h="1812" fill="none" extrusionOk="0">
                  <a:moveTo>
                    <a:pt x="0" y="1"/>
                  </a:moveTo>
                  <a:lnTo>
                    <a:pt x="13380" y="1812"/>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6942650" y="3620800"/>
              <a:ext cx="83850" cy="11750"/>
            </a:xfrm>
            <a:custGeom>
              <a:avLst/>
              <a:gdLst/>
              <a:ahLst/>
              <a:cxnLst/>
              <a:rect l="l" t="t" r="r" b="b"/>
              <a:pathLst>
                <a:path w="3354" h="470" fill="none" extrusionOk="0">
                  <a:moveTo>
                    <a:pt x="1" y="0"/>
                  </a:moveTo>
                  <a:lnTo>
                    <a:pt x="3354" y="470"/>
                  </a:lnTo>
                </a:path>
              </a:pathLst>
            </a:custGeom>
            <a:no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7817025" y="2861250"/>
              <a:ext cx="67100" cy="98950"/>
            </a:xfrm>
            <a:custGeom>
              <a:avLst/>
              <a:gdLst/>
              <a:ahLst/>
              <a:cxnLst/>
              <a:rect l="l" t="t" r="r" b="b"/>
              <a:pathLst>
                <a:path w="2684" h="3958" fill="none" extrusionOk="0">
                  <a:moveTo>
                    <a:pt x="1" y="3958"/>
                  </a:moveTo>
                  <a:lnTo>
                    <a:pt x="68" y="3254"/>
                  </a:lnTo>
                  <a:lnTo>
                    <a:pt x="739" y="973"/>
                  </a:lnTo>
                  <a:lnTo>
                    <a:pt x="1141" y="303"/>
                  </a:lnTo>
                  <a:lnTo>
                    <a:pt x="1678" y="1"/>
                  </a:lnTo>
                  <a:lnTo>
                    <a:pt x="2315" y="169"/>
                  </a:lnTo>
                  <a:lnTo>
                    <a:pt x="2684" y="537"/>
                  </a:lnTo>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7262050" y="3344975"/>
              <a:ext cx="264950" cy="801475"/>
            </a:xfrm>
            <a:custGeom>
              <a:avLst/>
              <a:gdLst/>
              <a:ahLst/>
              <a:cxnLst/>
              <a:rect l="l" t="t" r="r" b="b"/>
              <a:pathLst>
                <a:path w="10598" h="32059" extrusionOk="0">
                  <a:moveTo>
                    <a:pt x="2147" y="1"/>
                  </a:moveTo>
                  <a:lnTo>
                    <a:pt x="1" y="638"/>
                  </a:lnTo>
                  <a:lnTo>
                    <a:pt x="8451" y="29108"/>
                  </a:lnTo>
                  <a:lnTo>
                    <a:pt x="10564" y="32059"/>
                  </a:lnTo>
                  <a:lnTo>
                    <a:pt x="10597" y="28437"/>
                  </a:lnTo>
                  <a:lnTo>
                    <a:pt x="2147" y="1"/>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7262050" y="3341613"/>
              <a:ext cx="237275" cy="721000"/>
            </a:xfrm>
            <a:custGeom>
              <a:avLst/>
              <a:gdLst/>
              <a:ahLst/>
              <a:cxnLst/>
              <a:rect l="l" t="t" r="r" b="b"/>
              <a:pathLst>
                <a:path w="9491" h="28840" extrusionOk="0">
                  <a:moveTo>
                    <a:pt x="1175" y="1"/>
                  </a:moveTo>
                  <a:lnTo>
                    <a:pt x="1" y="336"/>
                  </a:lnTo>
                  <a:lnTo>
                    <a:pt x="8317" y="28840"/>
                  </a:lnTo>
                  <a:lnTo>
                    <a:pt x="9491" y="28504"/>
                  </a:lnTo>
                  <a:lnTo>
                    <a:pt x="1175" y="1"/>
                  </a:lnTo>
                  <a:close/>
                </a:path>
              </a:pathLst>
            </a:custGeom>
            <a:solidFill>
              <a:schemeClr val="accent3"/>
            </a:solidFill>
            <a:ln w="5025"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7473325" y="4056725"/>
              <a:ext cx="53675" cy="89725"/>
            </a:xfrm>
            <a:custGeom>
              <a:avLst/>
              <a:gdLst/>
              <a:ahLst/>
              <a:cxnLst/>
              <a:rect l="l" t="t" r="r" b="b"/>
              <a:pathLst>
                <a:path w="2147" h="3589" fill="none" extrusionOk="0">
                  <a:moveTo>
                    <a:pt x="2146" y="0"/>
                  </a:moveTo>
                  <a:lnTo>
                    <a:pt x="0" y="638"/>
                  </a:lnTo>
                  <a:lnTo>
                    <a:pt x="2113" y="3589"/>
                  </a:lnTo>
                  <a:lnTo>
                    <a:pt x="2146" y="0"/>
                  </a:lnTo>
                  <a:close/>
                </a:path>
              </a:pathLst>
            </a:custGeom>
            <a:no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7500150" y="4101150"/>
              <a:ext cx="26850" cy="45300"/>
            </a:xfrm>
            <a:custGeom>
              <a:avLst/>
              <a:gdLst/>
              <a:ahLst/>
              <a:cxnLst/>
              <a:rect l="l" t="t" r="r" b="b"/>
              <a:pathLst>
                <a:path w="1074" h="1812" extrusionOk="0">
                  <a:moveTo>
                    <a:pt x="1073" y="1"/>
                  </a:moveTo>
                  <a:lnTo>
                    <a:pt x="0" y="336"/>
                  </a:lnTo>
                  <a:lnTo>
                    <a:pt x="1040" y="1812"/>
                  </a:lnTo>
                  <a:lnTo>
                    <a:pt x="1073" y="1"/>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7244450" y="3272050"/>
              <a:ext cx="71275" cy="88875"/>
            </a:xfrm>
            <a:custGeom>
              <a:avLst/>
              <a:gdLst/>
              <a:ahLst/>
              <a:cxnLst/>
              <a:rect l="l" t="t" r="r" b="b"/>
              <a:pathLst>
                <a:path w="2851" h="3555" extrusionOk="0">
                  <a:moveTo>
                    <a:pt x="1040" y="0"/>
                  </a:moveTo>
                  <a:lnTo>
                    <a:pt x="805" y="34"/>
                  </a:lnTo>
                  <a:lnTo>
                    <a:pt x="604" y="101"/>
                  </a:lnTo>
                  <a:lnTo>
                    <a:pt x="269" y="403"/>
                  </a:lnTo>
                  <a:lnTo>
                    <a:pt x="68" y="772"/>
                  </a:lnTo>
                  <a:lnTo>
                    <a:pt x="1" y="1207"/>
                  </a:lnTo>
                  <a:lnTo>
                    <a:pt x="68" y="1442"/>
                  </a:lnTo>
                  <a:lnTo>
                    <a:pt x="705" y="3555"/>
                  </a:lnTo>
                  <a:lnTo>
                    <a:pt x="2851" y="2918"/>
                  </a:lnTo>
                  <a:lnTo>
                    <a:pt x="2214" y="805"/>
                  </a:lnTo>
                  <a:lnTo>
                    <a:pt x="2113" y="570"/>
                  </a:lnTo>
                  <a:lnTo>
                    <a:pt x="1845" y="235"/>
                  </a:lnTo>
                  <a:lnTo>
                    <a:pt x="1476" y="34"/>
                  </a:lnTo>
                  <a:lnTo>
                    <a:pt x="1040" y="0"/>
                  </a:lnTo>
                  <a:close/>
                </a:path>
              </a:pathLst>
            </a:custGeom>
            <a:solidFill>
              <a:srgbClr val="FFFFFF"/>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7244450" y="3272050"/>
              <a:ext cx="62900" cy="61225"/>
            </a:xfrm>
            <a:custGeom>
              <a:avLst/>
              <a:gdLst/>
              <a:ahLst/>
              <a:cxnLst/>
              <a:rect l="l" t="t" r="r" b="b"/>
              <a:pathLst>
                <a:path w="2516" h="2449" extrusionOk="0">
                  <a:moveTo>
                    <a:pt x="1040" y="0"/>
                  </a:moveTo>
                  <a:lnTo>
                    <a:pt x="805" y="34"/>
                  </a:lnTo>
                  <a:lnTo>
                    <a:pt x="604" y="101"/>
                  </a:lnTo>
                  <a:lnTo>
                    <a:pt x="269" y="403"/>
                  </a:lnTo>
                  <a:lnTo>
                    <a:pt x="68" y="772"/>
                  </a:lnTo>
                  <a:lnTo>
                    <a:pt x="1" y="1207"/>
                  </a:lnTo>
                  <a:lnTo>
                    <a:pt x="68" y="1442"/>
                  </a:lnTo>
                  <a:lnTo>
                    <a:pt x="370" y="2448"/>
                  </a:lnTo>
                  <a:lnTo>
                    <a:pt x="2516" y="1811"/>
                  </a:lnTo>
                  <a:lnTo>
                    <a:pt x="2214" y="805"/>
                  </a:lnTo>
                  <a:lnTo>
                    <a:pt x="2113" y="570"/>
                  </a:lnTo>
                  <a:lnTo>
                    <a:pt x="1845" y="235"/>
                  </a:lnTo>
                  <a:lnTo>
                    <a:pt x="1476" y="34"/>
                  </a:lnTo>
                  <a:lnTo>
                    <a:pt x="1040" y="0"/>
                  </a:lnTo>
                  <a:close/>
                </a:path>
              </a:pathLst>
            </a:custGeom>
            <a:solidFill>
              <a:srgbClr val="2E353A"/>
            </a:solidFill>
            <a:ln w="10900" cap="rnd" cmpd="sng">
              <a:solidFill>
                <a:srgbClr val="2E35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32107" y="894927"/>
            <a:ext cx="1415772" cy="369332"/>
          </a:xfrm>
          <a:prstGeom prst="rect">
            <a:avLst/>
          </a:prstGeom>
          <a:noFill/>
        </p:spPr>
        <p:txBody>
          <a:bodyPr wrap="none" rtlCol="0">
            <a:spAutoFit/>
          </a:bodyPr>
          <a:lstStyle/>
          <a:p>
            <a:r>
              <a:rPr lang="en-US" sz="1800" b="1" dirty="0" smtClean="0"/>
              <a:t>MONGODB</a:t>
            </a:r>
            <a:endParaRPr lang="en-US" sz="1800" b="1" dirty="0"/>
          </a:p>
        </p:txBody>
      </p:sp>
      <p:sp>
        <p:nvSpPr>
          <p:cNvPr id="3" name="Rectangle 2"/>
          <p:cNvSpPr/>
          <p:nvPr/>
        </p:nvSpPr>
        <p:spPr>
          <a:xfrm>
            <a:off x="1334347" y="1679787"/>
            <a:ext cx="6132406" cy="2677656"/>
          </a:xfrm>
          <a:prstGeom prst="rect">
            <a:avLst/>
          </a:prstGeom>
        </p:spPr>
        <p:txBody>
          <a:bodyPr wrap="square">
            <a:spAutoFit/>
          </a:bodyPr>
          <a:lstStyle/>
          <a:p>
            <a:pPr marL="285750" indent="-285750">
              <a:buFontTx/>
              <a:buChar char="-"/>
            </a:pPr>
            <a:r>
              <a:rPr lang="en-US" spc="-5" dirty="0" smtClean="0">
                <a:latin typeface="Times New Roman" panose="02020603050405020304" pitchFamily="18" charset="0"/>
                <a:ea typeface="Tahoma" panose="020B0604030504040204" pitchFamily="34" charset="0"/>
                <a:cs typeface="Times New Roman" panose="02020603050405020304" pitchFamily="18" charset="0"/>
              </a:rPr>
              <a:t>MongoDB </a:t>
            </a:r>
            <a:r>
              <a:rPr lang="en-US" spc="-5" dirty="0" err="1">
                <a:latin typeface="Times New Roman" panose="02020603050405020304" pitchFamily="18" charset="0"/>
                <a:ea typeface="Tahoma" panose="020B0604030504040204" pitchFamily="34" charset="0"/>
                <a:cs typeface="Times New Roman" panose="02020603050405020304" pitchFamily="18" charset="0"/>
              </a:rPr>
              <a:t>là</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một</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chương</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trình</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quản</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lý</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cơ</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sở</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dữ</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liệu</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mã</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nguồn</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mở</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được</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thiết</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kế</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theo</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kiểu</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hướng</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đối</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tượng</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trong</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đó</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các</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document </a:t>
            </a:r>
            <a:r>
              <a:rPr lang="en-US" spc="-5" dirty="0" err="1">
                <a:latin typeface="Times New Roman" panose="02020603050405020304" pitchFamily="18" charset="0"/>
                <a:ea typeface="Tahoma" panose="020B0604030504040204" pitchFamily="34" charset="0"/>
                <a:cs typeface="Times New Roman" panose="02020603050405020304" pitchFamily="18" charset="0"/>
              </a:rPr>
              <a:t>được</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cấu</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trúc</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một</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cách</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linh</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hoạt</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cho</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phép</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các</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dữ</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liệu</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lưu</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trên</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bảng</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không</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cần</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phải</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tuân</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theo</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một</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dạng</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cấu</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trúc</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nhất</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định</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nào</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a:t>
            </a:r>
          </a:p>
          <a:p>
            <a:r>
              <a:rPr lang="en-US" spc="-5" dirty="0" smtClean="0">
                <a:latin typeface="Times New Roman" panose="02020603050405020304" pitchFamily="18" charset="0"/>
                <a:ea typeface="Tahoma" panose="020B0604030504040204" pitchFamily="34" charset="0"/>
                <a:cs typeface="Times New Roman" panose="02020603050405020304" pitchFamily="18" charset="0"/>
              </a:rPr>
              <a:t>-&gt;  </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Do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cấu</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trúc</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linh</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hoạt</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này</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nên</a:t>
            </a:r>
            <a:r>
              <a:rPr lang="en-US" spc="-5" dirty="0">
                <a:latin typeface="Times New Roman" panose="02020603050405020304" pitchFamily="18" charset="0"/>
                <a:ea typeface="Tahoma" panose="020B0604030504040204" pitchFamily="34" charset="0"/>
                <a:cs typeface="Times New Roman" panose="02020603050405020304" pitchFamily="18" charset="0"/>
              </a:rPr>
              <a:t> MongoDB </a:t>
            </a:r>
            <a:r>
              <a:rPr lang="en-US" spc="-5" dirty="0" err="1">
                <a:latin typeface="Times New Roman" panose="02020603050405020304" pitchFamily="18" charset="0"/>
                <a:ea typeface="Tahoma" panose="020B0604030504040204" pitchFamily="34" charset="0"/>
                <a:cs typeface="Times New Roman" panose="02020603050405020304" pitchFamily="18" charset="0"/>
              </a:rPr>
              <a:t>có</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thể</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được</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dùng</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để</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lưu</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trữ</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các</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dữ</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liệu</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có</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cấu</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trúc</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phức</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tạp</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và</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đa</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dạng</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và</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không</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cố</a:t>
            </a:r>
            <a:r>
              <a:rPr lang="en-US" spc="-5" dirty="0">
                <a:latin typeface="Times New Roman" panose="02020603050405020304" pitchFamily="18" charset="0"/>
                <a:ea typeface="Tahoma" panose="020B0604030504040204" pitchFamily="34" charset="0"/>
                <a:cs typeface="Times New Roman" panose="02020603050405020304" pitchFamily="18" charset="0"/>
              </a:rPr>
              <a:t> </a:t>
            </a:r>
            <a:r>
              <a:rPr lang="en-US" spc="-5" dirty="0" err="1">
                <a:latin typeface="Times New Roman" panose="02020603050405020304" pitchFamily="18" charset="0"/>
                <a:ea typeface="Tahoma" panose="020B0604030504040204" pitchFamily="34" charset="0"/>
                <a:cs typeface="Times New Roman" panose="02020603050405020304" pitchFamily="18" charset="0"/>
              </a:rPr>
              <a:t>định</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Từ</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đó</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gia</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tăng</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hiệu</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suất</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và</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cải</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thiện</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tính</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khả</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dụng</a:t>
            </a:r>
            <a:endParaRPr lang="en-US" spc="-5" dirty="0" smtClean="0">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Tx/>
              <a:buChar char="-"/>
            </a:pPr>
            <a:r>
              <a:rPr lang="en-US" dirty="0" smtClean="0">
                <a:latin typeface="Times New Roman" panose="02020603050405020304" pitchFamily="18" charset="0"/>
                <a:ea typeface="Tahoma" panose="020B0604030504040204" pitchFamily="34" charset="0"/>
                <a:cs typeface="Times New Roman" panose="02020603050405020304" pitchFamily="18" charset="0"/>
              </a:rPr>
              <a:t>Record </a:t>
            </a:r>
            <a:r>
              <a:rPr lang="vi-VN" dirty="0" smtClean="0">
                <a:latin typeface="Times New Roman" panose="02020603050405020304" pitchFamily="18" charset="0"/>
                <a:ea typeface="Tahoma" panose="020B0604030504040204" pitchFamily="34" charset="0"/>
                <a:cs typeface="Times New Roman" panose="02020603050405020304" pitchFamily="18" charset="0"/>
              </a:rPr>
              <a:t>trong </a:t>
            </a:r>
            <a:r>
              <a:rPr lang="vi-VN" dirty="0">
                <a:latin typeface="Times New Roman" panose="02020603050405020304" pitchFamily="18" charset="0"/>
                <a:ea typeface="Tahoma" panose="020B0604030504040204" pitchFamily="34" charset="0"/>
                <a:cs typeface="Times New Roman" panose="02020603050405020304" pitchFamily="18" charset="0"/>
              </a:rPr>
              <a:t>MongoDB là một tài liệu, là một cấu trúc dữ liệu bao gồm các cặp giá trị và trường. Các tài liệu MongoDB tương tự như các đối tượng JSON. Giá trị của các trường có thể bao gồm các </a:t>
            </a:r>
            <a:r>
              <a:rPr lang="en-US" dirty="0" smtClean="0">
                <a:latin typeface="Times New Roman" panose="02020603050405020304" pitchFamily="18" charset="0"/>
                <a:ea typeface="Tahoma" panose="020B0604030504040204" pitchFamily="34" charset="0"/>
                <a:cs typeface="Times New Roman" panose="02020603050405020304" pitchFamily="18" charset="0"/>
              </a:rPr>
              <a:t>document</a:t>
            </a:r>
            <a:r>
              <a:rPr lang="vi-VN" dirty="0" smtClean="0">
                <a:latin typeface="Times New Roman" panose="02020603050405020304" pitchFamily="18" charset="0"/>
                <a:ea typeface="Tahoma" panose="020B0604030504040204" pitchFamily="34" charset="0"/>
                <a:cs typeface="Times New Roman" panose="02020603050405020304" pitchFamily="18" charset="0"/>
              </a:rPr>
              <a:t>, </a:t>
            </a:r>
            <a:r>
              <a:rPr lang="en-US" dirty="0" smtClean="0">
                <a:latin typeface="Times New Roman" panose="02020603050405020304" pitchFamily="18" charset="0"/>
                <a:ea typeface="Tahoma" panose="020B0604030504040204" pitchFamily="34" charset="0"/>
                <a:cs typeface="Times New Roman" panose="02020603050405020304" pitchFamily="18" charset="0"/>
              </a:rPr>
              <a:t>array</a:t>
            </a:r>
            <a:r>
              <a:rPr lang="vi-VN" dirty="0" smtClean="0">
                <a:latin typeface="Times New Roman" panose="02020603050405020304" pitchFamily="18" charset="0"/>
                <a:ea typeface="Tahoma" panose="020B0604030504040204" pitchFamily="34" charset="0"/>
                <a:cs typeface="Times New Roman" panose="02020603050405020304" pitchFamily="18" charset="0"/>
              </a:rPr>
              <a:t> </a:t>
            </a:r>
            <a:r>
              <a:rPr lang="en-US" dirty="0" err="1" smtClean="0">
                <a:latin typeface="Times New Roman" panose="02020603050405020304" pitchFamily="18" charset="0"/>
                <a:ea typeface="Tahoma" panose="020B0604030504040204" pitchFamily="34" charset="0"/>
                <a:cs typeface="Times New Roman" panose="02020603050405020304" pitchFamily="18" charset="0"/>
              </a:rPr>
              <a:t>hoặc</a:t>
            </a:r>
            <a:r>
              <a:rPr lang="en-US" dirty="0" smtClean="0">
                <a:latin typeface="Times New Roman" panose="02020603050405020304" pitchFamily="18" charset="0"/>
                <a:ea typeface="Tahoma" panose="020B0604030504040204" pitchFamily="34" charset="0"/>
                <a:cs typeface="Times New Roman" panose="02020603050405020304" pitchFamily="18" charset="0"/>
              </a:rPr>
              <a:t> </a:t>
            </a:r>
            <a:r>
              <a:rPr lang="en-US" dirty="0" err="1" smtClean="0">
                <a:latin typeface="Times New Roman" panose="02020603050405020304" pitchFamily="18" charset="0"/>
                <a:ea typeface="Tahoma" panose="020B0604030504040204" pitchFamily="34" charset="0"/>
                <a:cs typeface="Times New Roman" panose="02020603050405020304" pitchFamily="18" charset="0"/>
              </a:rPr>
              <a:t>là</a:t>
            </a:r>
            <a:r>
              <a:rPr lang="en-US" dirty="0" smtClean="0">
                <a:latin typeface="Times New Roman" panose="02020603050405020304" pitchFamily="18" charset="0"/>
                <a:ea typeface="Tahoma" panose="020B0604030504040204" pitchFamily="34" charset="0"/>
                <a:cs typeface="Times New Roman" panose="02020603050405020304" pitchFamily="18" charset="0"/>
              </a:rPr>
              <a:t> array document</a:t>
            </a:r>
            <a:r>
              <a:rPr lang="vi-VN" dirty="0" smtClean="0">
                <a:latin typeface="Times New Roman" panose="02020603050405020304" pitchFamily="18" charset="0"/>
                <a:ea typeface="Tahoma" panose="020B0604030504040204" pitchFamily="34" charset="0"/>
                <a:cs typeface="Times New Roman" panose="02020603050405020304" pitchFamily="18" charset="0"/>
              </a:rPr>
              <a:t> </a:t>
            </a:r>
            <a:r>
              <a:rPr lang="vi-VN" dirty="0">
                <a:latin typeface="Times New Roman" panose="02020603050405020304" pitchFamily="18" charset="0"/>
                <a:ea typeface="Tahoma" panose="020B0604030504040204" pitchFamily="34" charset="0"/>
                <a:cs typeface="Times New Roman" panose="02020603050405020304" pitchFamily="18" charset="0"/>
              </a:rPr>
              <a:t>khác</a:t>
            </a:r>
            <a:r>
              <a:rPr lang="vi-VN" dirty="0" smtClean="0">
                <a:latin typeface="Times New Roman" panose="02020603050405020304" pitchFamily="18" charset="0"/>
                <a:ea typeface="Tahoma" panose="020B0604030504040204" pitchFamily="34" charset="0"/>
                <a:cs typeface="Times New Roman" panose="02020603050405020304" pitchFamily="18" charset="0"/>
              </a:rPr>
              <a:t>.</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p>
            <a:pPr marL="285750" indent="-285750">
              <a:buFontTx/>
              <a:buChar char="-"/>
            </a:pP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Ví</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a:t>
            </a:r>
            <a:r>
              <a:rPr lang="en-US" spc="-5" dirty="0" err="1" smtClean="0">
                <a:latin typeface="Times New Roman" panose="02020603050405020304" pitchFamily="18" charset="0"/>
                <a:ea typeface="Tahoma" panose="020B0604030504040204" pitchFamily="34" charset="0"/>
                <a:cs typeface="Times New Roman" panose="02020603050405020304" pitchFamily="18" charset="0"/>
              </a:rPr>
              <a:t>dụ</a:t>
            </a:r>
            <a:r>
              <a:rPr lang="en-US" spc="-5" dirty="0" smtClean="0">
                <a:latin typeface="Times New Roman" panose="02020603050405020304" pitchFamily="18" charset="0"/>
                <a:ea typeface="Tahoma" panose="020B0604030504040204" pitchFamily="34" charset="0"/>
                <a:cs typeface="Times New Roman" panose="02020603050405020304" pitchFamily="18" charset="0"/>
              </a:rPr>
              <a:t> : </a:t>
            </a:r>
            <a:endParaRPr lang="en-US" spc="-5" dirty="0" smtClean="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32278951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61;p34"/>
          <p:cNvSpPr txBox="1">
            <a:spLocks noGrp="1"/>
          </p:cNvSpPr>
          <p:nvPr>
            <p:ph type="title"/>
          </p:nvPr>
        </p:nvSpPr>
        <p:spPr>
          <a:xfrm>
            <a:off x="3183210" y="599245"/>
            <a:ext cx="3852000" cy="8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solidFill>
                  <a:schemeClr val="dk2"/>
                </a:solidFill>
              </a:rPr>
              <a:t>MỤC TIÊU BÁO CÁO</a:t>
            </a:r>
            <a:endParaRPr dirty="0"/>
          </a:p>
        </p:txBody>
      </p:sp>
      <p:sp>
        <p:nvSpPr>
          <p:cNvPr id="6" name="Rounded Rectangle 5"/>
          <p:cNvSpPr/>
          <p:nvPr/>
        </p:nvSpPr>
        <p:spPr>
          <a:xfrm>
            <a:off x="594360" y="1905001"/>
            <a:ext cx="2354580" cy="1043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buNone/>
            </a:pPr>
            <a:r>
              <a:rPr lang="en-US" sz="2000" dirty="0" err="1">
                <a:latin typeface="Signika" panose="020B0604020202020204" charset="0"/>
                <a:ea typeface="Adobe Gothic Std B" panose="020B0800000000000000" pitchFamily="34" charset="-128"/>
              </a:rPr>
              <a:t>Lý</a:t>
            </a:r>
            <a:r>
              <a:rPr lang="en-US" sz="2000" dirty="0">
                <a:latin typeface="Signika" panose="020B0604020202020204" charset="0"/>
                <a:ea typeface="Adobe Gothic Std B" panose="020B0800000000000000" pitchFamily="34" charset="-128"/>
              </a:rPr>
              <a:t> </a:t>
            </a:r>
            <a:r>
              <a:rPr lang="en-US" sz="2000" dirty="0" err="1">
                <a:latin typeface="Signika" panose="020B0604020202020204" charset="0"/>
                <a:ea typeface="Adobe Gothic Std B" panose="020B0800000000000000" pitchFamily="34" charset="-128"/>
              </a:rPr>
              <a:t>thuyết</a:t>
            </a:r>
            <a:r>
              <a:rPr lang="en-US" sz="2000" dirty="0">
                <a:latin typeface="Signika" panose="020B0604020202020204" charset="0"/>
                <a:ea typeface="Adobe Gothic Std B" panose="020B0800000000000000" pitchFamily="34" charset="-128"/>
              </a:rPr>
              <a:t> </a:t>
            </a:r>
            <a:br>
              <a:rPr lang="en-US" sz="2000" dirty="0">
                <a:latin typeface="Signika" panose="020B0604020202020204" charset="0"/>
                <a:ea typeface="Adobe Gothic Std B" panose="020B0800000000000000" pitchFamily="34" charset="-128"/>
              </a:rPr>
            </a:br>
            <a:r>
              <a:rPr lang="en-US" sz="2000" dirty="0" err="1">
                <a:latin typeface="Signika" panose="020B0604020202020204" charset="0"/>
                <a:ea typeface="Adobe Gothic Std B" panose="020B0800000000000000" pitchFamily="34" charset="-128"/>
              </a:rPr>
              <a:t>Tìm</a:t>
            </a:r>
            <a:r>
              <a:rPr lang="en-US" sz="2000" dirty="0">
                <a:latin typeface="Signika" panose="020B0604020202020204" charset="0"/>
                <a:ea typeface="Adobe Gothic Std B" panose="020B0800000000000000" pitchFamily="34" charset="-128"/>
              </a:rPr>
              <a:t> </a:t>
            </a:r>
            <a:r>
              <a:rPr lang="en-US" sz="2000" dirty="0" err="1">
                <a:latin typeface="Signika" panose="020B0604020202020204" charset="0"/>
                <a:ea typeface="Adobe Gothic Std B" panose="020B0800000000000000" pitchFamily="34" charset="-128"/>
              </a:rPr>
              <a:t>hiểu</a:t>
            </a:r>
            <a:r>
              <a:rPr lang="en-US" sz="2000" dirty="0">
                <a:latin typeface="Signika" panose="020B0604020202020204" charset="0"/>
                <a:ea typeface="Adobe Gothic Std B" panose="020B0800000000000000" pitchFamily="34" charset="-128"/>
              </a:rPr>
              <a:t> </a:t>
            </a:r>
            <a:r>
              <a:rPr lang="en-US" sz="2000" dirty="0" err="1">
                <a:latin typeface="Signika" panose="020B0604020202020204" charset="0"/>
                <a:ea typeface="Adobe Gothic Std B" panose="020B0800000000000000" pitchFamily="34" charset="-128"/>
              </a:rPr>
              <a:t>công</a:t>
            </a:r>
            <a:r>
              <a:rPr lang="en-US" sz="2000" dirty="0">
                <a:latin typeface="Signika" panose="020B0604020202020204" charset="0"/>
                <a:ea typeface="Adobe Gothic Std B" panose="020B0800000000000000" pitchFamily="34" charset="-128"/>
              </a:rPr>
              <a:t> </a:t>
            </a:r>
            <a:r>
              <a:rPr lang="en-US" sz="2000" dirty="0" err="1">
                <a:latin typeface="Signika" panose="020B0604020202020204" charset="0"/>
                <a:ea typeface="Adobe Gothic Std B" panose="020B0800000000000000" pitchFamily="34" charset="-128"/>
              </a:rPr>
              <a:t>cụ</a:t>
            </a:r>
            <a:endParaRPr lang="en-US" sz="2000" dirty="0">
              <a:latin typeface="Signika" panose="020B0604020202020204" charset="0"/>
              <a:ea typeface="Adobe Gothic Std B" panose="020B0800000000000000" pitchFamily="34" charset="-128"/>
            </a:endParaRPr>
          </a:p>
        </p:txBody>
      </p:sp>
      <p:sp>
        <p:nvSpPr>
          <p:cNvPr id="7" name="Rounded Rectangle 6"/>
          <p:cNvSpPr/>
          <p:nvPr/>
        </p:nvSpPr>
        <p:spPr>
          <a:xfrm>
            <a:off x="3390900" y="1905000"/>
            <a:ext cx="2415540" cy="1043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buNone/>
            </a:pPr>
            <a:r>
              <a:rPr lang="en-US" sz="2000" dirty="0" err="1" smtClean="0">
                <a:latin typeface="Signika" panose="020B0604020202020204" charset="0"/>
                <a:ea typeface="Adobe Gothic Std B" panose="020B0800000000000000" pitchFamily="34" charset="-128"/>
              </a:rPr>
              <a:t>Cài</a:t>
            </a:r>
            <a:r>
              <a:rPr lang="en-US" sz="2000" dirty="0" smtClean="0">
                <a:latin typeface="Signika" panose="020B0604020202020204" charset="0"/>
                <a:ea typeface="Adobe Gothic Std B" panose="020B0800000000000000" pitchFamily="34" charset="-128"/>
              </a:rPr>
              <a:t> </a:t>
            </a:r>
            <a:r>
              <a:rPr lang="en-US" sz="2000" dirty="0" err="1" smtClean="0">
                <a:latin typeface="Signika" panose="020B0604020202020204" charset="0"/>
                <a:ea typeface="Adobe Gothic Std B" panose="020B0800000000000000" pitchFamily="34" charset="-128"/>
              </a:rPr>
              <a:t>đặt</a:t>
            </a:r>
            <a:endParaRPr lang="en-US" sz="2000" dirty="0">
              <a:latin typeface="Signika" panose="020B0604020202020204" charset="0"/>
              <a:ea typeface="Adobe Gothic Std B" panose="020B0800000000000000" pitchFamily="34" charset="-128"/>
            </a:endParaRPr>
          </a:p>
        </p:txBody>
      </p:sp>
      <p:sp>
        <p:nvSpPr>
          <p:cNvPr id="8" name="Rounded Rectangle 7"/>
          <p:cNvSpPr/>
          <p:nvPr/>
        </p:nvSpPr>
        <p:spPr>
          <a:xfrm>
            <a:off x="6316980" y="1905000"/>
            <a:ext cx="2346960" cy="1043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buNone/>
            </a:pPr>
            <a:r>
              <a:rPr lang="en-US" sz="2000" dirty="0" err="1" smtClean="0">
                <a:latin typeface="Signika" panose="020B0604020202020204" charset="0"/>
                <a:ea typeface="Adobe Gothic Std B" panose="020B0800000000000000" pitchFamily="34" charset="-128"/>
              </a:rPr>
              <a:t>Phân</a:t>
            </a:r>
            <a:r>
              <a:rPr lang="en-US" sz="2000" dirty="0" smtClean="0">
                <a:latin typeface="Signika" panose="020B0604020202020204" charset="0"/>
                <a:ea typeface="Adobe Gothic Std B" panose="020B0800000000000000" pitchFamily="34" charset="-128"/>
              </a:rPr>
              <a:t> </a:t>
            </a:r>
            <a:r>
              <a:rPr lang="en-US" sz="2000" dirty="0" err="1" smtClean="0">
                <a:latin typeface="Signika" panose="020B0604020202020204" charset="0"/>
                <a:ea typeface="Adobe Gothic Std B" panose="020B0800000000000000" pitchFamily="34" charset="-128"/>
              </a:rPr>
              <a:t>tích</a:t>
            </a:r>
            <a:r>
              <a:rPr lang="en-US" sz="2000" dirty="0" smtClean="0">
                <a:latin typeface="Signika" panose="020B0604020202020204" charset="0"/>
                <a:ea typeface="Adobe Gothic Std B" panose="020B0800000000000000" pitchFamily="34" charset="-128"/>
              </a:rPr>
              <a:t> </a:t>
            </a:r>
            <a:r>
              <a:rPr lang="en-US" sz="2000" dirty="0" err="1" smtClean="0">
                <a:latin typeface="Signika" panose="020B0604020202020204" charset="0"/>
                <a:ea typeface="Adobe Gothic Std B" panose="020B0800000000000000" pitchFamily="34" charset="-128"/>
              </a:rPr>
              <a:t>ưu</a:t>
            </a:r>
            <a:r>
              <a:rPr lang="en-US" sz="2000" dirty="0" smtClean="0">
                <a:latin typeface="Signika" panose="020B0604020202020204" charset="0"/>
                <a:ea typeface="Adobe Gothic Std B" panose="020B0800000000000000" pitchFamily="34" charset="-128"/>
              </a:rPr>
              <a:t> </a:t>
            </a:r>
            <a:r>
              <a:rPr lang="en-US" sz="2000" dirty="0" err="1" smtClean="0">
                <a:latin typeface="Signika" panose="020B0604020202020204" charset="0"/>
                <a:ea typeface="Adobe Gothic Std B" panose="020B0800000000000000" pitchFamily="34" charset="-128"/>
              </a:rPr>
              <a:t>nhược</a:t>
            </a:r>
            <a:r>
              <a:rPr lang="en-US" sz="2000" dirty="0" smtClean="0">
                <a:latin typeface="Signika" panose="020B0604020202020204" charset="0"/>
                <a:ea typeface="Adobe Gothic Std B" panose="020B0800000000000000" pitchFamily="34" charset="-128"/>
              </a:rPr>
              <a:t> </a:t>
            </a:r>
            <a:r>
              <a:rPr lang="en-US" sz="2000" dirty="0" err="1" smtClean="0">
                <a:latin typeface="Signika" panose="020B0604020202020204" charset="0"/>
                <a:ea typeface="Adobe Gothic Std B" panose="020B0800000000000000" pitchFamily="34" charset="-128"/>
              </a:rPr>
              <a:t>điểm</a:t>
            </a:r>
            <a:endParaRPr lang="en-US" sz="2000" dirty="0" smtClean="0">
              <a:latin typeface="Signika" panose="020B0604020202020204" charset="0"/>
              <a:ea typeface="Adobe Gothic Std B" panose="020B0800000000000000" pitchFamily="34" charset="-128"/>
            </a:endParaRPr>
          </a:p>
          <a:p>
            <a:pPr marL="0" lvl="0" indent="0" algn="ctr">
              <a:buNone/>
            </a:pPr>
            <a:r>
              <a:rPr lang="en-US" sz="2000" dirty="0" err="1" smtClean="0">
                <a:latin typeface="Signika" panose="020B0604020202020204" charset="0"/>
                <a:ea typeface="Adobe Gothic Std B" panose="020B0800000000000000" pitchFamily="34" charset="-128"/>
              </a:rPr>
              <a:t>Đề</a:t>
            </a:r>
            <a:r>
              <a:rPr lang="en-US" sz="2000" dirty="0" smtClean="0">
                <a:latin typeface="Signika" panose="020B0604020202020204" charset="0"/>
                <a:ea typeface="Adobe Gothic Std B" panose="020B0800000000000000" pitchFamily="34" charset="-128"/>
              </a:rPr>
              <a:t> </a:t>
            </a:r>
            <a:r>
              <a:rPr lang="en-US" sz="2000" dirty="0" err="1" smtClean="0">
                <a:latin typeface="Signika" panose="020B0604020202020204" charset="0"/>
                <a:ea typeface="Adobe Gothic Std B" panose="020B0800000000000000" pitchFamily="34" charset="-128"/>
              </a:rPr>
              <a:t>xuất</a:t>
            </a:r>
            <a:r>
              <a:rPr lang="en-US" sz="2000" dirty="0" smtClean="0">
                <a:latin typeface="Signika" panose="020B0604020202020204" charset="0"/>
                <a:ea typeface="Adobe Gothic Std B" panose="020B0800000000000000" pitchFamily="34" charset="-128"/>
              </a:rPr>
              <a:t> </a:t>
            </a:r>
            <a:r>
              <a:rPr lang="en-US" sz="2000" dirty="0" err="1" smtClean="0">
                <a:latin typeface="Signika" panose="020B0604020202020204" charset="0"/>
                <a:ea typeface="Adobe Gothic Std B" panose="020B0800000000000000" pitchFamily="34" charset="-128"/>
              </a:rPr>
              <a:t>lựa</a:t>
            </a:r>
            <a:r>
              <a:rPr lang="en-US" sz="2000" dirty="0" smtClean="0">
                <a:latin typeface="Signika" panose="020B0604020202020204" charset="0"/>
                <a:ea typeface="Adobe Gothic Std B" panose="020B0800000000000000" pitchFamily="34" charset="-128"/>
              </a:rPr>
              <a:t> </a:t>
            </a:r>
            <a:r>
              <a:rPr lang="en-US" sz="2000" dirty="0" err="1" smtClean="0">
                <a:latin typeface="Signika" panose="020B0604020202020204" charset="0"/>
                <a:ea typeface="Adobe Gothic Std B" panose="020B0800000000000000" pitchFamily="34" charset="-128"/>
              </a:rPr>
              <a:t>chọn</a:t>
            </a:r>
            <a:endParaRPr lang="en-US" sz="2000" dirty="0">
              <a:latin typeface="Signika" panose="020B0604020202020204" charset="0"/>
              <a:ea typeface="Adobe Gothic Std B" panose="020B0800000000000000" pitchFamily="34" charset="-128"/>
            </a:endParaRPr>
          </a:p>
        </p:txBody>
      </p:sp>
    </p:spTree>
    <p:extLst>
      <p:ext uri="{BB962C8B-B14F-4D97-AF65-F5344CB8AC3E}">
        <p14:creationId xmlns:p14="http://schemas.microsoft.com/office/powerpoint/2010/main" val="27947789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3"/>
          </p:nvPr>
        </p:nvSpPr>
        <p:spPr/>
        <p:txBody>
          <a:bodyPr>
            <a:normAutofit fontScale="90000"/>
          </a:bodyPr>
          <a:lstStyle/>
          <a:p>
            <a:endParaRPr lang="en-US" dirty="0"/>
          </a:p>
        </p:txBody>
      </p:sp>
      <p:pic>
        <p:nvPicPr>
          <p:cNvPr id="21" name="Picture 20"/>
          <p:cNvPicPr>
            <a:picLocks noChangeAspect="1"/>
          </p:cNvPicPr>
          <p:nvPr/>
        </p:nvPicPr>
        <p:blipFill>
          <a:blip r:embed="rId2"/>
          <a:stretch>
            <a:fillRect/>
          </a:stretch>
        </p:blipFill>
        <p:spPr>
          <a:xfrm>
            <a:off x="811440" y="1972560"/>
            <a:ext cx="7800975" cy="2162175"/>
          </a:xfrm>
          <a:prstGeom prst="rect">
            <a:avLst/>
          </a:prstGeom>
        </p:spPr>
      </p:pic>
    </p:spTree>
    <p:extLst>
      <p:ext uri="{BB962C8B-B14F-4D97-AF65-F5344CB8AC3E}">
        <p14:creationId xmlns:p14="http://schemas.microsoft.com/office/powerpoint/2010/main" val="38004260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3"/>
          </p:nvPr>
        </p:nvSpPr>
        <p:spPr/>
        <p:txBody>
          <a:bodyPr>
            <a:normAutofit fontScale="90000"/>
          </a:bodyPr>
          <a:lstStyle/>
          <a:p>
            <a:endParaRPr lang="en-US" dirty="0"/>
          </a:p>
        </p:txBody>
      </p:sp>
      <p:sp>
        <p:nvSpPr>
          <p:cNvPr id="2" name="Rectangle 1"/>
          <p:cNvSpPr/>
          <p:nvPr/>
        </p:nvSpPr>
        <p:spPr>
          <a:xfrm>
            <a:off x="1315329" y="1589649"/>
            <a:ext cx="6654019" cy="2677656"/>
          </a:xfrm>
          <a:prstGeom prst="rect">
            <a:avLst/>
          </a:prstGeom>
        </p:spPr>
        <p:txBody>
          <a:bodyPr wrap="square">
            <a:spAutoFit/>
          </a:bodyPr>
          <a:lstStyle/>
          <a:p>
            <a:pPr fontAlgn="base">
              <a:buFont typeface="Arial" panose="020B0604020202020204" pitchFamily="34" charset="0"/>
              <a:buChar char="•"/>
            </a:pPr>
            <a:r>
              <a:rPr lang="vi-VN" b="1" dirty="0">
                <a:solidFill>
                  <a:srgbClr val="404040"/>
                </a:solidFill>
                <a:latin typeface="+mj-lt"/>
              </a:rPr>
              <a:t>Collection</a:t>
            </a:r>
            <a:r>
              <a:rPr lang="vi-VN" dirty="0">
                <a:solidFill>
                  <a:srgbClr val="404040"/>
                </a:solidFill>
                <a:latin typeface="+mj-lt"/>
              </a:rPr>
              <a:t>: Collection là một nhóm các dữ liệu thuộc cùng loại do người dùng qui định, sự khác nhau giữa collection với table trong RDBMS đó là collection không có ràng buộc, quan hệ với collection khác. Mỗi dữ liệu trong collection không cố định về số trường như row trong table.</a:t>
            </a:r>
          </a:p>
          <a:p>
            <a:pPr fontAlgn="base">
              <a:buFont typeface="Arial" panose="020B0604020202020204" pitchFamily="34" charset="0"/>
              <a:buChar char="•"/>
            </a:pPr>
            <a:r>
              <a:rPr lang="vi-VN" b="1" dirty="0">
                <a:solidFill>
                  <a:srgbClr val="404040"/>
                </a:solidFill>
                <a:latin typeface="+mj-lt"/>
              </a:rPr>
              <a:t>Document</a:t>
            </a:r>
            <a:r>
              <a:rPr lang="vi-VN" dirty="0">
                <a:solidFill>
                  <a:srgbClr val="404040"/>
                </a:solidFill>
                <a:latin typeface="+mj-lt"/>
              </a:rPr>
              <a:t>: Document là một tài liệu lưu trữ dưới dạng json. Nó tương đương với row trong table của RDBMS nhưng dữ liệu trong document khá linh hoạt, nó không cố định có bao nhiêu trường, dữ liệu trong mỗi trường phải là cố định.</a:t>
            </a:r>
          </a:p>
          <a:p>
            <a:pPr fontAlgn="base">
              <a:buFont typeface="Arial" panose="020B0604020202020204" pitchFamily="34" charset="0"/>
              <a:buChar char="•"/>
            </a:pPr>
            <a:r>
              <a:rPr lang="vi-VN" b="1" dirty="0">
                <a:solidFill>
                  <a:srgbClr val="404040"/>
                </a:solidFill>
                <a:latin typeface="+mj-lt"/>
              </a:rPr>
              <a:t>Embedded Documents</a:t>
            </a:r>
            <a:r>
              <a:rPr lang="vi-VN" dirty="0">
                <a:solidFill>
                  <a:srgbClr val="404040"/>
                </a:solidFill>
                <a:latin typeface="+mj-lt"/>
              </a:rPr>
              <a:t>: Nếu trong RDBMS, chúng ta có kiểu join các bảng, ví dụ bảng person join với bảng address để biết một person có những address nào thì trong MongoDB, document của person sẽ chứa 1 array các document address.</a:t>
            </a:r>
          </a:p>
          <a:p>
            <a:pPr fontAlgn="base">
              <a:buFont typeface="Arial" panose="020B0604020202020204" pitchFamily="34" charset="0"/>
              <a:buChar char="•"/>
            </a:pPr>
            <a:r>
              <a:rPr lang="vi-VN" b="1" dirty="0">
                <a:solidFill>
                  <a:srgbClr val="404040"/>
                </a:solidFill>
                <a:latin typeface="+mj-lt"/>
              </a:rPr>
              <a:t>Primary Key</a:t>
            </a:r>
            <a:r>
              <a:rPr lang="vi-VN" dirty="0">
                <a:solidFill>
                  <a:srgbClr val="404040"/>
                </a:solidFill>
                <a:latin typeface="+mj-lt"/>
              </a:rPr>
              <a:t>: Mặc định primary key trong MongoDB là field _id, lúc insert nếu bạn không chỉ rõ trường _id thì nó sẽ tự động generate giá trị cho _id.</a:t>
            </a:r>
          </a:p>
        </p:txBody>
      </p:sp>
    </p:spTree>
    <p:extLst>
      <p:ext uri="{BB962C8B-B14F-4D97-AF65-F5344CB8AC3E}">
        <p14:creationId xmlns:p14="http://schemas.microsoft.com/office/powerpoint/2010/main" val="7875375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3"/>
          </p:nvPr>
        </p:nvSpPr>
        <p:spPr>
          <a:xfrm>
            <a:off x="628560" y="515962"/>
            <a:ext cx="7704000" cy="479400"/>
          </a:xfrm>
        </p:spPr>
        <p:txBody>
          <a:bodyPr>
            <a:normAutofit fontScale="90000"/>
          </a:bodyPr>
          <a:lstStyle/>
          <a:p>
            <a:r>
              <a:rPr lang="vi-VN" b="0" dirty="0"/>
              <a:t>MongoDB lưu trữ </a:t>
            </a:r>
            <a:r>
              <a:rPr lang="en-US" b="0" dirty="0" smtClean="0"/>
              <a:t>Document </a:t>
            </a:r>
            <a:r>
              <a:rPr lang="en-US" b="0" dirty="0" err="1" smtClean="0"/>
              <a:t>thành</a:t>
            </a:r>
            <a:r>
              <a:rPr lang="en-US" b="0" dirty="0" smtClean="0"/>
              <a:t> </a:t>
            </a:r>
            <a:r>
              <a:rPr lang="en-US" b="0" dirty="0" err="1" smtClean="0"/>
              <a:t>một</a:t>
            </a:r>
            <a:r>
              <a:rPr lang="en-US" b="0" dirty="0" smtClean="0"/>
              <a:t> collection</a:t>
            </a:r>
            <a:r>
              <a:rPr lang="vi-VN" b="0" dirty="0"/>
              <a:t/>
            </a:r>
            <a:br>
              <a:rPr lang="vi-VN" b="0" dirty="0"/>
            </a:br>
            <a:r>
              <a:rPr lang="vi-VN" dirty="0"/>
              <a:t/>
            </a:r>
            <a:br>
              <a:rPr lang="vi-VN" dirty="0"/>
            </a:br>
            <a:endParaRPr lang="en-US" dirty="0"/>
          </a:p>
        </p:txBody>
      </p:sp>
      <p:pic>
        <p:nvPicPr>
          <p:cNvPr id="3" name="Picture 2"/>
          <p:cNvPicPr>
            <a:picLocks noChangeAspect="1"/>
          </p:cNvPicPr>
          <p:nvPr/>
        </p:nvPicPr>
        <p:blipFill>
          <a:blip r:embed="rId2"/>
          <a:stretch>
            <a:fillRect/>
          </a:stretch>
        </p:blipFill>
        <p:spPr>
          <a:xfrm>
            <a:off x="1400175" y="995362"/>
            <a:ext cx="6343650" cy="3152775"/>
          </a:xfrm>
          <a:prstGeom prst="rect">
            <a:avLst/>
          </a:prstGeom>
        </p:spPr>
      </p:pic>
    </p:spTree>
    <p:extLst>
      <p:ext uri="{BB962C8B-B14F-4D97-AF65-F5344CB8AC3E}">
        <p14:creationId xmlns:p14="http://schemas.microsoft.com/office/powerpoint/2010/main" val="33034470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3"/>
          </p:nvPr>
        </p:nvSpPr>
        <p:spPr/>
        <p:txBody>
          <a:bodyPr>
            <a:normAutofit fontScale="90000"/>
          </a:bodyPr>
          <a:lstStyle/>
          <a:p>
            <a:r>
              <a:rPr lang="en-US" dirty="0" smtClean="0"/>
              <a:t>THỰC HIỆN</a:t>
            </a:r>
            <a:endParaRPr lang="en-US" dirty="0"/>
          </a:p>
        </p:txBody>
      </p:sp>
      <p:sp>
        <p:nvSpPr>
          <p:cNvPr id="21" name="Rectangle 20"/>
          <p:cNvSpPr/>
          <p:nvPr/>
        </p:nvSpPr>
        <p:spPr>
          <a:xfrm>
            <a:off x="2789300" y="2417862"/>
            <a:ext cx="3565400" cy="307777"/>
          </a:xfrm>
          <a:prstGeom prst="rect">
            <a:avLst/>
          </a:prstGeom>
        </p:spPr>
        <p:txBody>
          <a:bodyPr wrap="none">
            <a:spAutoFit/>
          </a:bodyPr>
          <a:lstStyle/>
          <a:p>
            <a:r>
              <a:rPr lang="en-US" dirty="0"/>
              <a:t>https://docs.mongodb.com/manual/mongo/</a:t>
            </a:r>
          </a:p>
        </p:txBody>
      </p:sp>
    </p:spTree>
    <p:extLst>
      <p:ext uri="{BB962C8B-B14F-4D97-AF65-F5344CB8AC3E}">
        <p14:creationId xmlns:p14="http://schemas.microsoft.com/office/powerpoint/2010/main" val="2663184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3"/>
          </p:nvPr>
        </p:nvSpPr>
        <p:spPr/>
        <p:txBody>
          <a:bodyPr>
            <a:normAutofit fontScale="90000"/>
          </a:bodyPr>
          <a:lstStyle/>
          <a:p>
            <a:r>
              <a:rPr lang="en-US" dirty="0" smtClean="0"/>
              <a:t>LÝ DO LỰA CHỌN MONGODB</a:t>
            </a:r>
            <a:endParaRPr lang="en-US" dirty="0"/>
          </a:p>
        </p:txBody>
      </p:sp>
      <p:sp>
        <p:nvSpPr>
          <p:cNvPr id="21" name="Rectangle 20"/>
          <p:cNvSpPr/>
          <p:nvPr/>
        </p:nvSpPr>
        <p:spPr>
          <a:xfrm>
            <a:off x="1019907" y="1551093"/>
            <a:ext cx="7169053" cy="957495"/>
          </a:xfrm>
          <a:prstGeom prst="rect">
            <a:avLst/>
          </a:prstGeom>
        </p:spPr>
        <p:txBody>
          <a:bodyPr wrap="square">
            <a:spAutoFit/>
          </a:bodyPr>
          <a:lstStyle/>
          <a:p>
            <a:pPr fontAlgn="base">
              <a:buFont typeface="Arial" panose="020B0604020202020204" pitchFamily="34" charset="0"/>
              <a:buChar char="•"/>
            </a:pPr>
            <a:r>
              <a:rPr lang="vi-VN" dirty="0">
                <a:solidFill>
                  <a:schemeClr val="bg2"/>
                </a:solidFill>
                <a:latin typeface="+mj-lt"/>
              </a:rPr>
              <a:t>Tốc độ truy vấn (find, update, insert, delete) của MongoDB nhanh hơn hẳn so với các hệ quản trị cơ sở dữ liệu quan hệ (RDBMS).</a:t>
            </a:r>
          </a:p>
          <a:p>
            <a:pPr fontAlgn="base">
              <a:buFont typeface="Arial" panose="020B0604020202020204" pitchFamily="34" charset="0"/>
              <a:buChar char="•"/>
            </a:pPr>
            <a:r>
              <a:rPr lang="vi-VN" dirty="0">
                <a:solidFill>
                  <a:schemeClr val="bg2"/>
                </a:solidFill>
                <a:latin typeface="+mj-lt"/>
              </a:rPr>
              <a:t>Thử nghiệm cho thấy tốc độ insert, tốc độ insert của MongoDB có thể nhanh tới gấp 100 lần so với </a:t>
            </a:r>
            <a:r>
              <a:rPr lang="vi-VN" dirty="0" smtClean="0">
                <a:solidFill>
                  <a:schemeClr val="bg2"/>
                </a:solidFill>
                <a:latin typeface="+mj-lt"/>
              </a:rPr>
              <a:t>MySQL</a:t>
            </a:r>
            <a:endParaRPr lang="vi-VN" dirty="0">
              <a:solidFill>
                <a:schemeClr val="bg2"/>
              </a:solidFill>
              <a:latin typeface="+mj-lt"/>
            </a:endParaRPr>
          </a:p>
        </p:txBody>
      </p:sp>
      <p:sp>
        <p:nvSpPr>
          <p:cNvPr id="22" name="Rectangle 21"/>
          <p:cNvSpPr/>
          <p:nvPr/>
        </p:nvSpPr>
        <p:spPr>
          <a:xfrm>
            <a:off x="1019907" y="2508588"/>
            <a:ext cx="7455877" cy="1815882"/>
          </a:xfrm>
          <a:prstGeom prst="rect">
            <a:avLst/>
          </a:prstGeom>
        </p:spPr>
        <p:txBody>
          <a:bodyPr wrap="square">
            <a:spAutoFit/>
          </a:bodyPr>
          <a:lstStyle/>
          <a:p>
            <a:pPr fontAlgn="base">
              <a:buFont typeface="Arial" panose="020B0604020202020204" pitchFamily="34" charset="0"/>
              <a:buChar char="•"/>
            </a:pPr>
            <a:r>
              <a:rPr lang="vi-VN" dirty="0">
                <a:solidFill>
                  <a:schemeClr val="bg2"/>
                </a:solidFill>
                <a:latin typeface="+mj-lt"/>
              </a:rPr>
              <a:t>MongoDB lưu dữ liệu dạng JSON, khi bạn insert nhiều đối tượng thì nó sẽ là insert một mảng JSON gần như với trường hợp insert 1 đối tượng</a:t>
            </a:r>
          </a:p>
          <a:p>
            <a:pPr fontAlgn="base">
              <a:buFont typeface="Arial" panose="020B0604020202020204" pitchFamily="34" charset="0"/>
              <a:buChar char="•"/>
            </a:pPr>
            <a:r>
              <a:rPr lang="vi-VN" dirty="0">
                <a:solidFill>
                  <a:schemeClr val="bg2"/>
                </a:solidFill>
                <a:latin typeface="+mj-lt"/>
              </a:rPr>
              <a:t>Dữ liệu trong MongoDB không có sự ràng buộc lẫn nhau như trong RDBMS, khi insert, xóa hay update nó không cần phải mất thời gian kiểm tra xem có thỏa mãn các bảng liên quan như trong RDBMS.</a:t>
            </a:r>
          </a:p>
          <a:p>
            <a:pPr fontAlgn="base">
              <a:buFont typeface="Arial" panose="020B0604020202020204" pitchFamily="34" charset="0"/>
              <a:buChar char="•"/>
            </a:pPr>
            <a:r>
              <a:rPr lang="vi-VN" dirty="0">
                <a:solidFill>
                  <a:schemeClr val="bg2"/>
                </a:solidFill>
                <a:latin typeface="+mj-lt"/>
              </a:rPr>
              <a:t>Dữ liệu trong MongoDB được </a:t>
            </a:r>
            <a:r>
              <a:rPr lang="en-US" dirty="0" err="1" smtClean="0">
                <a:solidFill>
                  <a:schemeClr val="bg2"/>
                </a:solidFill>
                <a:latin typeface="Times New Roman" panose="02020603050405020304" pitchFamily="18" charset="0"/>
                <a:ea typeface="Tahoma" panose="020B0604030504040204" pitchFamily="34" charset="0"/>
                <a:cs typeface="Times New Roman" panose="02020603050405020304" pitchFamily="18" charset="0"/>
              </a:rPr>
              <a:t>đánh</a:t>
            </a:r>
            <a:r>
              <a:rPr lang="en-US" dirty="0" smtClean="0">
                <a:solidFill>
                  <a:schemeClr val="bg2"/>
                </a:solidFill>
                <a:latin typeface="Times New Roman" panose="02020603050405020304" pitchFamily="18" charset="0"/>
                <a:ea typeface="Tahoma" panose="020B0604030504040204" pitchFamily="34" charset="0"/>
                <a:cs typeface="Times New Roman" panose="02020603050405020304" pitchFamily="18" charset="0"/>
              </a:rPr>
              <a:t> </a:t>
            </a:r>
            <a:r>
              <a:rPr lang="en-US" dirty="0" err="1" smtClean="0">
                <a:solidFill>
                  <a:schemeClr val="bg2"/>
                </a:solidFill>
                <a:latin typeface="Times New Roman" panose="02020603050405020304" pitchFamily="18" charset="0"/>
                <a:ea typeface="Tahoma" panose="020B0604030504040204" pitchFamily="34" charset="0"/>
                <a:cs typeface="Times New Roman" panose="02020603050405020304" pitchFamily="18" charset="0"/>
              </a:rPr>
              <a:t>chỉ</a:t>
            </a:r>
            <a:r>
              <a:rPr lang="en-US" dirty="0" smtClean="0">
                <a:solidFill>
                  <a:schemeClr val="bg2"/>
                </a:solidFill>
                <a:latin typeface="Times New Roman" panose="02020603050405020304" pitchFamily="18" charset="0"/>
                <a:ea typeface="Tahoma" panose="020B0604030504040204" pitchFamily="34" charset="0"/>
                <a:cs typeface="Times New Roman" panose="02020603050405020304" pitchFamily="18" charset="0"/>
              </a:rPr>
              <a:t> </a:t>
            </a:r>
            <a:r>
              <a:rPr lang="en-US" dirty="0" err="1" smtClean="0">
                <a:solidFill>
                  <a:schemeClr val="bg2"/>
                </a:solidFill>
                <a:latin typeface="Times New Roman" panose="02020603050405020304" pitchFamily="18" charset="0"/>
                <a:ea typeface="Tahoma" panose="020B0604030504040204" pitchFamily="34" charset="0"/>
                <a:cs typeface="Times New Roman" panose="02020603050405020304" pitchFamily="18" charset="0"/>
              </a:rPr>
              <a:t>mục</a:t>
            </a:r>
            <a:r>
              <a:rPr lang="vi-VN" dirty="0">
                <a:solidFill>
                  <a:schemeClr val="bg2"/>
                </a:solidFill>
                <a:latin typeface="+mj-lt"/>
              </a:rPr>
              <a:t> </a:t>
            </a:r>
            <a:r>
              <a:rPr lang="vi-VN" dirty="0" smtClean="0">
                <a:solidFill>
                  <a:schemeClr val="bg2"/>
                </a:solidFill>
                <a:latin typeface="+mj-lt"/>
              </a:rPr>
              <a:t>nên </a:t>
            </a:r>
            <a:r>
              <a:rPr lang="vi-VN" dirty="0">
                <a:solidFill>
                  <a:schemeClr val="bg2"/>
                </a:solidFill>
                <a:latin typeface="+mj-lt"/>
              </a:rPr>
              <a:t>khi truy vấn nó sẽ tìm rất nhanh.</a:t>
            </a:r>
          </a:p>
          <a:p>
            <a:pPr fontAlgn="base">
              <a:buFont typeface="Arial" panose="020B0604020202020204" pitchFamily="34" charset="0"/>
              <a:buChar char="•"/>
            </a:pPr>
            <a:r>
              <a:rPr lang="vi-VN" dirty="0">
                <a:solidFill>
                  <a:schemeClr val="bg2"/>
                </a:solidFill>
                <a:latin typeface="+mj-lt"/>
              </a:rPr>
              <a:t>Khi thực hiện insert, find… MongoDB sẽ khóa các thao tác khác lại, ví dụ khi nó thực hiện find(), trong quá trình find mà có thêm thao tác insert, update thì nó sẽ dừng hết lại để chờ find() xong đã.</a:t>
            </a:r>
          </a:p>
        </p:txBody>
      </p:sp>
    </p:spTree>
    <p:extLst>
      <p:ext uri="{BB962C8B-B14F-4D97-AF65-F5344CB8AC3E}">
        <p14:creationId xmlns:p14="http://schemas.microsoft.com/office/powerpoint/2010/main" val="37274555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357532" y="1125414"/>
            <a:ext cx="6337496" cy="2440746"/>
          </a:xfrm>
          <a:prstGeom prst="rect">
            <a:avLst/>
          </a:prstGeom>
        </p:spPr>
        <p:txBody>
          <a:bodyPr wrap="square">
            <a:spAutoFit/>
          </a:bodyPr>
          <a:lstStyle/>
          <a:p>
            <a:pPr fontAlgn="base">
              <a:buFont typeface="Arial" panose="020B0604020202020204" pitchFamily="34" charset="0"/>
              <a:buChar char="•"/>
            </a:pPr>
            <a:r>
              <a:rPr lang="vi-VN" dirty="0">
                <a:solidFill>
                  <a:schemeClr val="bg2"/>
                </a:solidFill>
                <a:latin typeface="inherit"/>
              </a:rPr>
              <a:t>MongoDB không có các tính chất ràng buộc như trong RDBMS –&gt; dễ bị làm sai dữ liệu</a:t>
            </a:r>
          </a:p>
          <a:p>
            <a:pPr fontAlgn="base">
              <a:buFont typeface="Arial" panose="020B0604020202020204" pitchFamily="34" charset="0"/>
              <a:buChar char="•"/>
            </a:pPr>
            <a:r>
              <a:rPr lang="vi-VN" dirty="0">
                <a:solidFill>
                  <a:schemeClr val="bg2"/>
                </a:solidFill>
                <a:latin typeface="inherit"/>
              </a:rPr>
              <a:t>Không hỗ trợ join giống như RDBMS nên khi viết function join trong code ta phải làm bằng tay khiến cho tốc độ truy vấn bị giảm.</a:t>
            </a:r>
          </a:p>
          <a:p>
            <a:pPr fontAlgn="base">
              <a:buFont typeface="Arial" panose="020B0604020202020204" pitchFamily="34" charset="0"/>
              <a:buChar char="•"/>
            </a:pPr>
            <a:r>
              <a:rPr lang="vi-VN" dirty="0">
                <a:solidFill>
                  <a:schemeClr val="bg2"/>
                </a:solidFill>
                <a:latin typeface="inherit"/>
              </a:rPr>
              <a:t>Sử dụng nhiều bộ nhớ: do dữ liệu lưu dưới dạng key-value, các collection chỉ khác về value do đó key sẽ bị lặp lại. Không hỗ trợ join nên sẽ bị dữ thừa dữ liệu (trong RDBMS thì ta chỉ cần lưu 1 bản ghi rồi các bản ghi khác tham chiếu tới còn trong MongoDB thì không</a:t>
            </a:r>
            <a:r>
              <a:rPr lang="vi-VN" dirty="0" smtClean="0">
                <a:solidFill>
                  <a:schemeClr val="bg2"/>
                </a:solidFill>
                <a:latin typeface="inherit"/>
              </a:rPr>
              <a:t>)</a:t>
            </a:r>
          </a:p>
          <a:p>
            <a:pPr fontAlgn="base">
              <a:buFont typeface="Arial" panose="020B0604020202020204" pitchFamily="34" charset="0"/>
              <a:buChar char="•"/>
            </a:pPr>
            <a:r>
              <a:rPr lang="vi-VN" dirty="0" smtClean="0">
                <a:solidFill>
                  <a:schemeClr val="bg2"/>
                </a:solidFill>
                <a:latin typeface="inherit"/>
              </a:rPr>
              <a:t>Bị giới hạn kích thước bản ghi: mỗi document không được có kích thước &gt; 16Mb và không mức độ các document con trong 1 document không được &gt; 100</a:t>
            </a:r>
            <a:endParaRPr lang="vi-VN" dirty="0">
              <a:solidFill>
                <a:schemeClr val="bg2"/>
              </a:solidFill>
              <a:latin typeface="inherit"/>
            </a:endParaRPr>
          </a:p>
        </p:txBody>
      </p:sp>
      <p:sp>
        <p:nvSpPr>
          <p:cNvPr id="22" name="TextBox 21"/>
          <p:cNvSpPr txBox="1"/>
          <p:nvPr/>
        </p:nvSpPr>
        <p:spPr>
          <a:xfrm>
            <a:off x="3789680" y="419947"/>
            <a:ext cx="1473200" cy="338554"/>
          </a:xfrm>
          <a:prstGeom prst="rect">
            <a:avLst/>
          </a:prstGeom>
          <a:noFill/>
        </p:spPr>
        <p:txBody>
          <a:bodyPr wrap="square" rtlCol="0">
            <a:spAutoFit/>
          </a:bodyPr>
          <a:lstStyle/>
          <a:p>
            <a:r>
              <a:rPr lang="en-US" sz="1600" b="1" dirty="0" err="1" smtClean="0">
                <a:effectLst>
                  <a:outerShdw blurRad="38100" dist="38100" dir="2700000" algn="tl">
                    <a:srgbClr val="000000">
                      <a:alpha val="43137"/>
                    </a:srgbClr>
                  </a:outerShdw>
                </a:effectLst>
                <a:latin typeface="Signika" panose="020B0604020202020204" charset="0"/>
              </a:rPr>
              <a:t>Nhược</a:t>
            </a:r>
            <a:r>
              <a:rPr lang="en-US" sz="1600" b="1" dirty="0" smtClean="0">
                <a:effectLst>
                  <a:outerShdw blurRad="38100" dist="38100" dir="2700000" algn="tl">
                    <a:srgbClr val="000000">
                      <a:alpha val="43137"/>
                    </a:srgbClr>
                  </a:outerShdw>
                </a:effectLst>
                <a:latin typeface="Signika" panose="020B0604020202020204" charset="0"/>
              </a:rPr>
              <a:t> </a:t>
            </a:r>
            <a:r>
              <a:rPr lang="en-US" sz="1600" b="1" dirty="0" err="1" smtClean="0">
                <a:effectLst>
                  <a:outerShdw blurRad="38100" dist="38100" dir="2700000" algn="tl">
                    <a:srgbClr val="000000">
                      <a:alpha val="43137"/>
                    </a:srgbClr>
                  </a:outerShdw>
                </a:effectLst>
                <a:latin typeface="Signika" panose="020B0604020202020204" charset="0"/>
              </a:rPr>
              <a:t>điểm</a:t>
            </a:r>
            <a:endParaRPr lang="en-US" sz="1600" b="1" dirty="0">
              <a:effectLst>
                <a:outerShdw blurRad="38100" dist="38100" dir="2700000" algn="tl">
                  <a:srgbClr val="000000">
                    <a:alpha val="43137"/>
                  </a:srgbClr>
                </a:outerShdw>
              </a:effectLst>
              <a:latin typeface="Signika" panose="020B0604020202020204" charset="0"/>
            </a:endParaRPr>
          </a:p>
        </p:txBody>
      </p:sp>
    </p:spTree>
    <p:extLst>
      <p:ext uri="{BB962C8B-B14F-4D97-AF65-F5344CB8AC3E}">
        <p14:creationId xmlns:p14="http://schemas.microsoft.com/office/powerpoint/2010/main" val="30190654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3"/>
          </p:nvPr>
        </p:nvSpPr>
        <p:spPr/>
        <p:txBody>
          <a:bodyPr>
            <a:normAutofit fontScale="90000"/>
          </a:bodyPr>
          <a:lstStyle/>
          <a:p>
            <a:r>
              <a:rPr lang="en-US" dirty="0" smtClean="0"/>
              <a:t>KẾT LUẬN</a:t>
            </a:r>
            <a:endParaRPr lang="en-US" dirty="0"/>
          </a:p>
        </p:txBody>
      </p:sp>
      <p:sp>
        <p:nvSpPr>
          <p:cNvPr id="22" name="Rectangle 21"/>
          <p:cNvSpPr/>
          <p:nvPr/>
        </p:nvSpPr>
        <p:spPr>
          <a:xfrm>
            <a:off x="3038566" y="2346526"/>
            <a:ext cx="3321594"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600" b="1" dirty="0">
                <a:effectLst>
                  <a:outerShdw blurRad="38100" dist="38100" dir="2700000" algn="tl">
                    <a:srgbClr val="000000">
                      <a:alpha val="43137"/>
                    </a:srgbClr>
                  </a:outerShdw>
                </a:effectLst>
                <a:latin typeface="Signika" panose="020B0604020202020204" charset="0"/>
              </a:rPr>
              <a:t>CÓ THỂ THAY THẾ CHO NHAU?</a:t>
            </a:r>
          </a:p>
        </p:txBody>
      </p:sp>
      <p:sp>
        <p:nvSpPr>
          <p:cNvPr id="23" name="Rectangle 22"/>
          <p:cNvSpPr/>
          <p:nvPr/>
        </p:nvSpPr>
        <p:spPr>
          <a:xfrm>
            <a:off x="3038566" y="3189293"/>
            <a:ext cx="3321594"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1600" b="1" dirty="0" smtClean="0">
                <a:effectLst>
                  <a:outerShdw blurRad="38100" dist="38100" dir="2700000" algn="tl">
                    <a:srgbClr val="000000">
                      <a:alpha val="43137"/>
                    </a:srgbClr>
                  </a:outerShdw>
                </a:effectLst>
                <a:latin typeface="Signika" panose="020B0604020202020204" charset="0"/>
              </a:rPr>
              <a:t>KHI NÀO NÊN SỬ DỤNG NOSQL?</a:t>
            </a:r>
            <a:endParaRPr lang="en-US" sz="1600" b="1" dirty="0">
              <a:effectLst>
                <a:outerShdw blurRad="38100" dist="38100" dir="2700000" algn="tl">
                  <a:srgbClr val="000000">
                    <a:alpha val="43137"/>
                  </a:srgbClr>
                </a:outerShdw>
              </a:effectLst>
              <a:latin typeface="Signika" panose="020B0604020202020204" charset="0"/>
            </a:endParaRPr>
          </a:p>
        </p:txBody>
      </p:sp>
      <p:sp>
        <p:nvSpPr>
          <p:cNvPr id="2" name="Rectangle 1"/>
          <p:cNvSpPr/>
          <p:nvPr/>
        </p:nvSpPr>
        <p:spPr>
          <a:xfrm>
            <a:off x="3038567" y="1405137"/>
            <a:ext cx="3321594"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Signika" panose="020B0604020202020204" charset="0"/>
              </a:rPr>
              <a:t>NOSQL TỐT HƠN SQL?</a:t>
            </a:r>
          </a:p>
        </p:txBody>
      </p:sp>
    </p:spTree>
    <p:extLst>
      <p:ext uri="{BB962C8B-B14F-4D97-AF65-F5344CB8AC3E}">
        <p14:creationId xmlns:p14="http://schemas.microsoft.com/office/powerpoint/2010/main" val="16705801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grpSp>
        <p:nvGrpSpPr>
          <p:cNvPr id="451" name="Google Shape;451;p34"/>
          <p:cNvGrpSpPr/>
          <p:nvPr/>
        </p:nvGrpSpPr>
        <p:grpSpPr>
          <a:xfrm>
            <a:off x="8680362" y="2718621"/>
            <a:ext cx="219461" cy="220453"/>
            <a:chOff x="8680362" y="2718621"/>
            <a:chExt cx="219461" cy="220453"/>
          </a:xfrm>
        </p:grpSpPr>
        <p:sp>
          <p:nvSpPr>
            <p:cNvPr id="452" name="Google Shape;452;p34"/>
            <p:cNvSpPr/>
            <p:nvPr/>
          </p:nvSpPr>
          <p:spPr>
            <a:xfrm>
              <a:off x="8784662" y="271862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8784662" y="286718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8828970" y="282192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8680362" y="282192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34"/>
          <p:cNvGrpSpPr/>
          <p:nvPr/>
        </p:nvGrpSpPr>
        <p:grpSpPr>
          <a:xfrm>
            <a:off x="8341338" y="4088175"/>
            <a:ext cx="165327" cy="166060"/>
            <a:chOff x="8819650" y="3819100"/>
            <a:chExt cx="165327" cy="166060"/>
          </a:xfrm>
        </p:grpSpPr>
        <p:sp>
          <p:nvSpPr>
            <p:cNvPr id="457" name="Google Shape;457;p34"/>
            <p:cNvSpPr/>
            <p:nvPr/>
          </p:nvSpPr>
          <p:spPr>
            <a:xfrm>
              <a:off x="8898222" y="3819100"/>
              <a:ext cx="8930" cy="54154"/>
            </a:xfrm>
            <a:custGeom>
              <a:avLst/>
              <a:gdLst/>
              <a:ahLst/>
              <a:cxnLst/>
              <a:rect l="l" t="t" r="r" b="b"/>
              <a:pathLst>
                <a:path w="263" h="1595" extrusionOk="0">
                  <a:moveTo>
                    <a:pt x="1" y="0"/>
                  </a:moveTo>
                  <a:lnTo>
                    <a:pt x="1" y="1594"/>
                  </a:lnTo>
                  <a:lnTo>
                    <a:pt x="263" y="1594"/>
                  </a:lnTo>
                  <a:lnTo>
                    <a:pt x="263" y="0"/>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8898222" y="3931006"/>
              <a:ext cx="8930" cy="54154"/>
            </a:xfrm>
            <a:custGeom>
              <a:avLst/>
              <a:gdLst/>
              <a:ahLst/>
              <a:cxnLst/>
              <a:rect l="l" t="t" r="r" b="b"/>
              <a:pathLst>
                <a:path w="263" h="1595" extrusionOk="0">
                  <a:moveTo>
                    <a:pt x="1" y="1"/>
                  </a:moveTo>
                  <a:lnTo>
                    <a:pt x="1" y="1594"/>
                  </a:lnTo>
                  <a:lnTo>
                    <a:pt x="263" y="1594"/>
                  </a:lnTo>
                  <a:lnTo>
                    <a:pt x="26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8931600" y="3896918"/>
              <a:ext cx="53377" cy="9676"/>
            </a:xfrm>
            <a:custGeom>
              <a:avLst/>
              <a:gdLst/>
              <a:ahLst/>
              <a:cxnLst/>
              <a:rect l="l" t="t" r="r" b="b"/>
              <a:pathLst>
                <a:path w="1572" h="285" extrusionOk="0">
                  <a:moveTo>
                    <a:pt x="0" y="1"/>
                  </a:moveTo>
                  <a:lnTo>
                    <a:pt x="0" y="284"/>
                  </a:lnTo>
                  <a:lnTo>
                    <a:pt x="1572" y="284"/>
                  </a:lnTo>
                  <a:lnTo>
                    <a:pt x="1572"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8819650" y="3896918"/>
              <a:ext cx="53411" cy="9676"/>
            </a:xfrm>
            <a:custGeom>
              <a:avLst/>
              <a:gdLst/>
              <a:ahLst/>
              <a:cxnLst/>
              <a:rect l="l" t="t" r="r" b="b"/>
              <a:pathLst>
                <a:path w="1573" h="285" extrusionOk="0">
                  <a:moveTo>
                    <a:pt x="1" y="1"/>
                  </a:moveTo>
                  <a:lnTo>
                    <a:pt x="1" y="284"/>
                  </a:lnTo>
                  <a:lnTo>
                    <a:pt x="1573" y="284"/>
                  </a:lnTo>
                  <a:lnTo>
                    <a:pt x="1573" y="1"/>
                  </a:ln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smtClean="0">
                <a:solidFill>
                  <a:schemeClr val="dk2"/>
                </a:solidFill>
              </a:rPr>
              <a:t>NỘI DUNG BÁO </a:t>
            </a:r>
            <a:r>
              <a:rPr lang="en-GB" dirty="0">
                <a:solidFill>
                  <a:schemeClr val="dk2"/>
                </a:solidFill>
              </a:rPr>
              <a:t>CÁO</a:t>
            </a:r>
            <a:endParaRPr dirty="0"/>
          </a:p>
        </p:txBody>
      </p:sp>
      <p:graphicFrame>
        <p:nvGraphicFramePr>
          <p:cNvPr id="2" name="Diagram 1">
            <a:extLst>
              <a:ext uri="{FF2B5EF4-FFF2-40B4-BE49-F238E27FC236}">
                <a16:creationId xmlns:a16="http://schemas.microsoft.com/office/drawing/2014/main" id="{6656C417-740F-46AB-9D91-E8F6BF92AA91}"/>
              </a:ext>
            </a:extLst>
          </p:cNvPr>
          <p:cNvGraphicFramePr/>
          <p:nvPr>
            <p:extLst>
              <p:ext uri="{D42A27DB-BD31-4B8C-83A1-F6EECF244321}">
                <p14:modId xmlns:p14="http://schemas.microsoft.com/office/powerpoint/2010/main" val="2872455784"/>
              </p:ext>
            </p:extLst>
          </p:nvPr>
        </p:nvGraphicFramePr>
        <p:xfrm>
          <a:off x="2027277" y="1121114"/>
          <a:ext cx="5089445" cy="3635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68245" y="1091941"/>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solidFill>
                  <a:schemeClr val="accent2">
                    <a:lumMod val="25000"/>
                  </a:schemeClr>
                </a:solidFill>
              </a:rPr>
              <a:t>1</a:t>
            </a:r>
            <a:endParaRPr dirty="0">
              <a:solidFill>
                <a:schemeClr val="accent2">
                  <a:lumMod val="25000"/>
                </a:schemeClr>
              </a:solidFill>
            </a:endParaRPr>
          </a:p>
        </p:txBody>
      </p:sp>
      <p:sp>
        <p:nvSpPr>
          <p:cNvPr id="467" name="Google Shape;467;p35"/>
          <p:cNvSpPr txBox="1">
            <a:spLocks noGrp="1"/>
          </p:cNvSpPr>
          <p:nvPr>
            <p:ph type="subTitle" idx="1"/>
          </p:nvPr>
        </p:nvSpPr>
        <p:spPr>
          <a:xfrm>
            <a:off x="911738" y="1086803"/>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bg2"/>
                </a:solidFill>
              </a:rPr>
              <a:t>TỔNG QUAN VỀ NOSQL </a:t>
            </a:r>
            <a:endParaRPr dirty="0">
              <a:solidFill>
                <a:schemeClr val="bg2"/>
              </a:solidFill>
            </a:endParaRPr>
          </a:p>
        </p:txBody>
      </p:sp>
      <p:sp>
        <p:nvSpPr>
          <p:cNvPr id="468" name="Google Shape;468;p35"/>
          <p:cNvSpPr txBox="1">
            <a:spLocks noGrp="1"/>
          </p:cNvSpPr>
          <p:nvPr>
            <p:ph type="subTitle" idx="2"/>
          </p:nvPr>
        </p:nvSpPr>
        <p:spPr>
          <a:xfrm>
            <a:off x="568245" y="2325200"/>
            <a:ext cx="8285072" cy="2006944"/>
          </a:xfrm>
          <a:prstGeom prst="rect">
            <a:avLst/>
          </a:prstGeom>
        </p:spPr>
        <p:txBody>
          <a:bodyPr spcFirstLastPara="1" wrap="square" lIns="91425" tIns="91425" rIns="91425" bIns="91425" anchor="ctr" anchorCtr="0">
            <a:noAutofit/>
          </a:bodyPr>
          <a:lstStyle/>
          <a:p>
            <a:pPr marL="0" indent="0" algn="just">
              <a:buSzPts val="688"/>
            </a:pPr>
            <a:r>
              <a:rPr lang="en-US" sz="1800" b="1" dirty="0">
                <a:latin typeface="Times New Roman" panose="02020603050405020304" pitchFamily="18" charset="0"/>
                <a:cs typeface="Times New Roman" panose="02020603050405020304" pitchFamily="18" charset="0"/>
              </a:rPr>
              <a:t>1.1  KHÁI NIỆM VỀ NOSQL</a:t>
            </a:r>
          </a:p>
          <a:p>
            <a:pPr marL="114300" lvl="0" indent="0" algn="just"/>
            <a:r>
              <a:rPr lang="en-US" sz="1800" dirty="0" err="1" smtClean="0">
                <a:latin typeface="Times New Roman" panose="02020603050405020304" pitchFamily="18" charset="0"/>
                <a:cs typeface="Times New Roman" panose="02020603050405020304" pitchFamily="18" charset="0"/>
              </a:rPr>
              <a:t>Cơ</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NoSQL (Non SQL)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cơ</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lĩnh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mềm</a:t>
            </a:r>
            <a:r>
              <a:rPr lang="en-US" sz="1800" dirty="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marL="114300" lvl="0" indent="0" algn="just"/>
            <a:r>
              <a:rPr lang="en-US" sz="1800" dirty="0" smtClean="0">
                <a:latin typeface="Times New Roman" panose="02020603050405020304" pitchFamily="18" charset="0"/>
                <a:cs typeface="Times New Roman" panose="02020603050405020304" pitchFamily="18" charset="0"/>
              </a:rPr>
              <a:t>NoSQL </a:t>
            </a:r>
            <a:r>
              <a:rPr lang="en-US" sz="1800" dirty="0" err="1" smtClean="0">
                <a:latin typeface="Times New Roman" panose="02020603050405020304" pitchFamily="18" charset="0"/>
                <a:cs typeface="Times New Roman" panose="02020603050405020304" pitchFamily="18" charset="0"/>
              </a:rPr>
              <a:t>còn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có</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nghĩa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Non-Relational – </a:t>
            </a:r>
            <a:r>
              <a:rPr lang="en-US" sz="1800" dirty="0" err="1" smtClean="0">
                <a:latin typeface="Times New Roman" panose="02020603050405020304" pitchFamily="18" charset="0"/>
                <a:cs typeface="Times New Roman" panose="02020603050405020304" pitchFamily="18" charset="0"/>
              </a:rPr>
              <a:t>không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ràng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buộc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Tuy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nhiên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thuật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này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ít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còn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được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ngày</a:t>
            </a:r>
            <a:r>
              <a:rPr lang="en-US" sz="1800" dirty="0" smtClean="0">
                <a:latin typeface="Times New Roman" panose="02020603050405020304" pitchFamily="18" charset="0"/>
                <a:cs typeface="Times New Roman" panose="02020603050405020304" pitchFamily="18" charset="0"/>
              </a:rPr>
              <a:t> nay </a:t>
            </a:r>
            <a:r>
              <a:rPr lang="en-US" sz="1800" dirty="0" err="1" smtClean="0">
                <a:latin typeface="Times New Roman" panose="02020603050405020304" pitchFamily="18" charset="0"/>
                <a:cs typeface="Times New Roman" panose="02020603050405020304" pitchFamily="18" charset="0"/>
              </a:rPr>
              <a:t>người</a:t>
            </a:r>
            <a:r>
              <a:rPr lang="en-US" sz="1800" dirty="0" smtClean="0">
                <a:latin typeface="Times New Roman" panose="02020603050405020304" pitchFamily="18" charset="0"/>
                <a:cs typeface="Times New Roman" panose="02020603050405020304" pitchFamily="18" charset="0"/>
              </a:rPr>
              <a:t> ta </a:t>
            </a:r>
            <a:r>
              <a:rPr lang="en-US" sz="1800" dirty="0" err="1" smtClean="0">
                <a:latin typeface="Times New Roman" panose="02020603050405020304" pitchFamily="18" charset="0"/>
                <a:cs typeface="Times New Roman" panose="02020603050405020304" pitchFamily="18" charset="0"/>
              </a:rPr>
              <a:t>thường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dịch</a:t>
            </a:r>
            <a:r>
              <a:rPr lang="en-US" sz="1800" dirty="0" smtClean="0">
                <a:latin typeface="Times New Roman" panose="02020603050405020304" pitchFamily="18" charset="0"/>
                <a:cs typeface="Times New Roman" panose="02020603050405020304" pitchFamily="18" charset="0"/>
              </a:rPr>
              <a:t> NoSQL </a:t>
            </a:r>
            <a:r>
              <a:rPr lang="en-US" sz="1800" dirty="0" err="1" smtClean="0">
                <a:latin typeface="Times New Roman" panose="02020603050405020304" pitchFamily="18" charset="0"/>
                <a:cs typeface="Times New Roman" panose="02020603050405020304" pitchFamily="18" charset="0"/>
              </a:rPr>
              <a:t>thành</a:t>
            </a:r>
            <a:r>
              <a:rPr lang="en-US" sz="1800" dirty="0" smtClean="0">
                <a:latin typeface="Times New Roman" panose="02020603050405020304" pitchFamily="18" charset="0"/>
                <a:cs typeface="Times New Roman" panose="02020603050405020304" pitchFamily="18" charset="0"/>
              </a:rPr>
              <a:t> Not Only SQL (</a:t>
            </a:r>
            <a:r>
              <a:rPr lang="en-US" sz="1800" dirty="0" err="1" smtClean="0">
                <a:latin typeface="Times New Roman" panose="02020603050405020304" pitchFamily="18" charset="0"/>
                <a:cs typeface="Times New Roman" panose="02020603050405020304" pitchFamily="18" charset="0"/>
              </a:rPr>
              <a:t>Không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chỉ</a:t>
            </a:r>
            <a:r>
              <a:rPr lang="en-US" sz="1800" dirty="0" smtClean="0">
                <a:latin typeface="Times New Roman" panose="02020603050405020304" pitchFamily="18" charset="0"/>
                <a:cs typeface="Times New Roman" panose="02020603050405020304" pitchFamily="18" charset="0"/>
              </a:rPr>
              <a:t> SQL), </a:t>
            </a:r>
            <a:r>
              <a:rPr lang="en-US" sz="1800" dirty="0" err="1" smtClean="0">
                <a:latin typeface="Times New Roman" panose="02020603050405020304" pitchFamily="18" charset="0"/>
                <a:cs typeface="Times New Roman" panose="02020603050405020304" pitchFamily="18" charset="0"/>
              </a:rPr>
              <a:t>điều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này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có</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nghĩa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sự</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ràng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buộc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bên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trong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Nosql</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rất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lỏng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lẻo</a:t>
            </a:r>
            <a:r>
              <a:rPr lang="en-US" sz="1800" dirty="0" smtClean="0">
                <a:latin typeface="Times New Roman" panose="02020603050405020304" pitchFamily="18" charset="0"/>
                <a:cs typeface="Times New Roman" panose="02020603050405020304" pitchFamily="18" charset="0"/>
              </a:rPr>
              <a:t>”. </a:t>
            </a:r>
          </a:p>
          <a:p>
            <a:pPr marL="114300" lvl="0" indent="0" algn="just"/>
            <a:r>
              <a:rPr lang="en-US" sz="1800" dirty="0" smtClean="0">
                <a:latin typeface="Times New Roman" panose="02020603050405020304" pitchFamily="18" charset="0"/>
                <a:cs typeface="Times New Roman" panose="02020603050405020304" pitchFamily="18" charset="0"/>
              </a:rPr>
              <a:t>NoSQL </a:t>
            </a:r>
            <a:r>
              <a:rPr lang="en-US" sz="1800" dirty="0" err="1" smtClean="0">
                <a:latin typeface="Times New Roman" panose="02020603050405020304" pitchFamily="18" charset="0"/>
                <a:cs typeface="Times New Roman" panose="02020603050405020304" pitchFamily="18" charset="0"/>
              </a:rPr>
              <a:t>đặc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biệt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nhấn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mạnh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mô</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hình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giới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hạn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hệ</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thống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phân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tán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Nó</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dễ</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mở</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rộng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vì</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mở</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rộng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theo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chiều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ngang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Mục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đích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chính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của</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việc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cơ</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sở</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NoSQL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dành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với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nhu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cầu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lớn</a:t>
            </a:r>
            <a:r>
              <a:rPr lang="en-US" sz="1800" dirty="0" smtClean="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marL="0" indent="0" algn="just">
              <a:buSzPts val="688"/>
            </a:pPr>
            <a:endParaRPr lang="en-US" sz="18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SzPts val="688"/>
              <a:buNone/>
            </a:pPr>
            <a:r>
              <a:rPr lang="en-US" sz="1800" dirty="0">
                <a:latin typeface="Times New Roman" panose="02020603050405020304" pitchFamily="18" charset="0"/>
                <a:cs typeface="Times New Roman" panose="02020603050405020304" pitchFamily="18" charset="0"/>
              </a:rPr>
              <a:t> </a:t>
            </a:r>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tx1"/>
                </a:solidFill>
              </a:rPr>
              <a:t>TỔNG QUAN VỀ NOSQL </a:t>
            </a:r>
            <a:endParaRPr dirty="0">
              <a:solidFill>
                <a:schemeClr val="tx1"/>
              </a:solidFill>
            </a:endParaRPr>
          </a:p>
        </p:txBody>
      </p:sp>
      <p:sp>
        <p:nvSpPr>
          <p:cNvPr id="468" name="Google Shape;468;p35"/>
          <p:cNvSpPr txBox="1">
            <a:spLocks noGrp="1"/>
          </p:cNvSpPr>
          <p:nvPr>
            <p:ph type="subTitle" idx="2"/>
          </p:nvPr>
        </p:nvSpPr>
        <p:spPr>
          <a:xfrm>
            <a:off x="611839" y="1760338"/>
            <a:ext cx="4155741" cy="2473889"/>
          </a:xfrm>
          <a:prstGeom prst="rect">
            <a:avLst/>
          </a:prstGeom>
        </p:spPr>
        <p:txBody>
          <a:bodyPr spcFirstLastPara="1" wrap="square" lIns="91425" tIns="91425" rIns="91425" bIns="91425" anchor="ctr" anchorCtr="0">
            <a:noAutofit/>
          </a:bodyPr>
          <a:lstStyle/>
          <a:p>
            <a:pPr marL="0" indent="0" algn="just">
              <a:buSzPts val="688"/>
            </a:pPr>
            <a:r>
              <a:rPr lang="en-US" sz="1800" b="1" dirty="0">
                <a:latin typeface="Times New Roman" panose="02020603050405020304" pitchFamily="18" charset="0"/>
                <a:cs typeface="Times New Roman" panose="02020603050405020304" pitchFamily="18" charset="0"/>
              </a:rPr>
              <a:t>1.1  KHÁI NIỆM VỀ NOSQL</a:t>
            </a:r>
          </a:p>
          <a:p>
            <a:pPr algn="just">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Cơ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sở</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NoSQL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ứng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web </a:t>
            </a:r>
            <a:r>
              <a:rPr lang="en-US" sz="1800" dirty="0" err="1" smtClean="0">
                <a:latin typeface="Times New Roman" panose="02020603050405020304" pitchFamily="18" charset="0"/>
                <a:cs typeface="Times New Roman" panose="02020603050405020304" pitchFamily="18" charset="0"/>
              </a:rPr>
              <a:t>cần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xử</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lý</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khối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lượng</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lớn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điểm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chúng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năng</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truy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vấn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với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tốc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độ</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cao</a:t>
            </a:r>
            <a:r>
              <a:rPr lang="en-US" sz="1800" dirty="0" smtClean="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US" sz="1800" dirty="0" err="1" smtClean="0">
                <a:latin typeface="Times New Roman" panose="02020603050405020304" pitchFamily="18" charset="0"/>
                <a:cs typeface="Times New Roman" panose="02020603050405020304" pitchFamily="18" charset="0"/>
              </a:rPr>
              <a:t>Hệ</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thống</a:t>
            </a:r>
            <a:r>
              <a:rPr lang="en-US" sz="1800" dirty="0" smtClean="0">
                <a:latin typeface="Times New Roman" panose="02020603050405020304" pitchFamily="18" charset="0"/>
                <a:cs typeface="Times New Roman" panose="02020603050405020304" pitchFamily="18" charset="0"/>
              </a:rPr>
              <a:t> CSDL </a:t>
            </a:r>
            <a:r>
              <a:rPr lang="en-US" sz="1800" dirty="0" err="1" smtClean="0">
                <a:latin typeface="Times New Roman" panose="02020603050405020304" pitchFamily="18" charset="0"/>
                <a:cs typeface="Times New Roman" panose="02020603050405020304" pitchFamily="18" charset="0"/>
              </a:rPr>
              <a:t>ít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ràng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buộc</a:t>
            </a:r>
            <a:endParaRPr lang="en-US" sz="18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err="1" smtClean="0">
                <a:latin typeface="Times New Roman" panose="02020603050405020304" pitchFamily="18" charset="0"/>
                <a:cs typeface="Times New Roman" panose="02020603050405020304" pitchFamily="18" charset="0"/>
              </a:rPr>
              <a:t>Phân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tán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a:t>
            </a:r>
            <a:r>
              <a:rPr lang="en-US" sz="1800" dirty="0" err="1" smtClean="0">
                <a:latin typeface="Times New Roman" panose="02020603050405020304" pitchFamily="18" charset="0"/>
                <a:cs typeface="Times New Roman" panose="02020603050405020304" pitchFamily="18" charset="0"/>
              </a:rPr>
              <a:t>hả</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năng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chịu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lỗi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cao</a:t>
            </a:r>
            <a:endParaRPr lang="en-US" sz="1800" dirty="0" smtClean="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pic>
        <p:nvPicPr>
          <p:cNvPr id="2" name="Picture 1"/>
          <p:cNvPicPr>
            <a:picLocks noChangeAspect="1"/>
          </p:cNvPicPr>
          <p:nvPr/>
        </p:nvPicPr>
        <p:blipFill>
          <a:blip r:embed="rId3"/>
          <a:stretch>
            <a:fillRect/>
          </a:stretch>
        </p:blipFill>
        <p:spPr>
          <a:xfrm>
            <a:off x="5162395" y="1565571"/>
            <a:ext cx="3762375" cy="2863425"/>
          </a:xfrm>
          <a:prstGeom prst="rect">
            <a:avLst/>
          </a:prstGeom>
        </p:spPr>
      </p:pic>
    </p:spTree>
    <p:extLst>
      <p:ext uri="{BB962C8B-B14F-4D97-AF65-F5344CB8AC3E}">
        <p14:creationId xmlns:p14="http://schemas.microsoft.com/office/powerpoint/2010/main" val="165261361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accent2">
                    <a:lumMod val="25000"/>
                  </a:schemeClr>
                </a:solidFill>
              </a:rPr>
              <a:t>TỔNG QUAN VỀ NOSQL </a:t>
            </a:r>
            <a:endParaRPr dirty="0">
              <a:solidFill>
                <a:schemeClr val="accent2">
                  <a:lumMod val="25000"/>
                </a:schemeClr>
              </a:solidFill>
            </a:endParaRPr>
          </a:p>
        </p:txBody>
      </p:sp>
      <p:sp>
        <p:nvSpPr>
          <p:cNvPr id="468" name="Google Shape;468;p35"/>
          <p:cNvSpPr txBox="1">
            <a:spLocks noGrp="1"/>
          </p:cNvSpPr>
          <p:nvPr>
            <p:ph type="subTitle" idx="2"/>
          </p:nvPr>
        </p:nvSpPr>
        <p:spPr>
          <a:xfrm>
            <a:off x="467112" y="1545406"/>
            <a:ext cx="8285072" cy="304742"/>
          </a:xfrm>
          <a:prstGeom prst="rect">
            <a:avLst/>
          </a:prstGeom>
        </p:spPr>
        <p:txBody>
          <a:bodyPr spcFirstLastPara="1" wrap="square" lIns="91425" tIns="91425" rIns="91425" bIns="91425" anchor="ctr" anchorCtr="0">
            <a:noAutofit/>
          </a:bodyPr>
          <a:lstStyle/>
          <a:p>
            <a:pPr marL="114300" indent="0" algn="just"/>
            <a:r>
              <a:rPr lang="en-US" sz="1800" b="1" dirty="0">
                <a:latin typeface="Times New Roman" panose="02020603050405020304" pitchFamily="18" charset="0"/>
                <a:cs typeface="Times New Roman" panose="02020603050405020304" pitchFamily="18" charset="0"/>
              </a:rPr>
              <a:t>1.2 ĐẶC ĐIỂM CỦA NOSQL</a:t>
            </a:r>
          </a:p>
          <a:p>
            <a:pPr marL="0" indent="0" algn="just">
              <a:buSzPts val="688"/>
            </a:pPr>
            <a:r>
              <a:rPr lang="en-US" sz="1800" b="1" i="1" dirty="0" smtClean="0">
                <a:latin typeface="Times New Roman" panose="02020603050405020304" pitchFamily="18" charset="0"/>
                <a:cs typeface="Times New Roman" panose="02020603050405020304" pitchFamily="18" charset="0"/>
              </a:rPr>
              <a:t>Relational</a:t>
            </a:r>
            <a:endParaRPr lang="en-US" sz="1800" b="1" i="1"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SzPts val="688"/>
              <a:buNone/>
            </a:pPr>
            <a:r>
              <a:rPr lang="en-US" sz="1800" dirty="0">
                <a:latin typeface="Times New Roman" panose="02020603050405020304" pitchFamily="18" charset="0"/>
                <a:cs typeface="Times New Roman" panose="02020603050405020304" pitchFamily="18" charset="0"/>
              </a:rPr>
              <a:t> </a:t>
            </a:r>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2221" y="155583"/>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pic>
        <p:nvPicPr>
          <p:cNvPr id="2" name="Picture 1"/>
          <p:cNvPicPr>
            <a:picLocks noChangeAspect="1"/>
          </p:cNvPicPr>
          <p:nvPr/>
        </p:nvPicPr>
        <p:blipFill>
          <a:blip r:embed="rId3"/>
          <a:stretch>
            <a:fillRect/>
          </a:stretch>
        </p:blipFill>
        <p:spPr>
          <a:xfrm>
            <a:off x="1412269" y="1871736"/>
            <a:ext cx="6183585" cy="3226218"/>
          </a:xfrm>
          <a:prstGeom prst="rect">
            <a:avLst/>
          </a:prstGeom>
        </p:spPr>
      </p:pic>
    </p:spTree>
    <p:extLst>
      <p:ext uri="{BB962C8B-B14F-4D97-AF65-F5344CB8AC3E}">
        <p14:creationId xmlns:p14="http://schemas.microsoft.com/office/powerpoint/2010/main" val="188507793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accent2">
                    <a:lumMod val="25000"/>
                  </a:schemeClr>
                </a:solidFill>
              </a:rPr>
              <a:t>TỔNG QUAN VỀ NOSQL </a:t>
            </a:r>
            <a:endParaRPr dirty="0">
              <a:solidFill>
                <a:schemeClr val="accent2">
                  <a:lumMod val="25000"/>
                </a:schemeClr>
              </a:solidFill>
            </a:endParaRPr>
          </a:p>
        </p:txBody>
      </p:sp>
      <p:sp>
        <p:nvSpPr>
          <p:cNvPr id="468" name="Google Shape;468;p35"/>
          <p:cNvSpPr txBox="1">
            <a:spLocks noGrp="1"/>
          </p:cNvSpPr>
          <p:nvPr>
            <p:ph type="subTitle" idx="2"/>
          </p:nvPr>
        </p:nvSpPr>
        <p:spPr>
          <a:xfrm>
            <a:off x="467112" y="1545406"/>
            <a:ext cx="8285072" cy="304742"/>
          </a:xfrm>
          <a:prstGeom prst="rect">
            <a:avLst/>
          </a:prstGeom>
        </p:spPr>
        <p:txBody>
          <a:bodyPr spcFirstLastPara="1" wrap="square" lIns="91425" tIns="91425" rIns="91425" bIns="91425" anchor="ctr" anchorCtr="0">
            <a:noAutofit/>
          </a:bodyPr>
          <a:lstStyle/>
          <a:p>
            <a:pPr marL="114300" indent="0" algn="just"/>
            <a:r>
              <a:rPr lang="en-US" sz="1800" b="1" dirty="0">
                <a:latin typeface="Times New Roman" panose="02020603050405020304" pitchFamily="18" charset="0"/>
                <a:cs typeface="Times New Roman" panose="02020603050405020304" pitchFamily="18" charset="0"/>
              </a:rPr>
              <a:t>1.2 ĐẶC ĐIỂM CỦA NOSQL</a:t>
            </a:r>
          </a:p>
          <a:p>
            <a:pPr marL="0" indent="0" algn="just">
              <a:buSzPts val="688"/>
            </a:pPr>
            <a:r>
              <a:rPr lang="en-US" sz="1800" b="1" i="1" dirty="0" smtClean="0">
                <a:latin typeface="Times New Roman" panose="02020603050405020304" pitchFamily="18" charset="0"/>
                <a:cs typeface="Times New Roman" panose="02020603050405020304" pitchFamily="18" charset="0"/>
              </a:rPr>
              <a:t>Non-Relational</a:t>
            </a:r>
            <a:endParaRPr lang="en-US" sz="1800" b="1" i="1"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SzPts val="688"/>
              <a:buNone/>
            </a:pPr>
            <a:r>
              <a:rPr lang="en-US" sz="1800" dirty="0">
                <a:latin typeface="Times New Roman" panose="02020603050405020304" pitchFamily="18" charset="0"/>
                <a:cs typeface="Times New Roman" panose="02020603050405020304" pitchFamily="18" charset="0"/>
              </a:rPr>
              <a:t> </a:t>
            </a:r>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2221" y="155583"/>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pic>
        <p:nvPicPr>
          <p:cNvPr id="3" name="Picture 2"/>
          <p:cNvPicPr>
            <a:picLocks noChangeAspect="1"/>
          </p:cNvPicPr>
          <p:nvPr/>
        </p:nvPicPr>
        <p:blipFill>
          <a:blip r:embed="rId3"/>
          <a:stretch>
            <a:fillRect/>
          </a:stretch>
        </p:blipFill>
        <p:spPr>
          <a:xfrm>
            <a:off x="1078549" y="1924508"/>
            <a:ext cx="6137910" cy="2987534"/>
          </a:xfrm>
          <a:prstGeom prst="rect">
            <a:avLst/>
          </a:prstGeom>
        </p:spPr>
      </p:pic>
    </p:spTree>
    <p:extLst>
      <p:ext uri="{BB962C8B-B14F-4D97-AF65-F5344CB8AC3E}">
        <p14:creationId xmlns:p14="http://schemas.microsoft.com/office/powerpoint/2010/main" val="270182315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502538" y="964935"/>
            <a:ext cx="409200" cy="34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1</a:t>
            </a:r>
            <a:endParaRPr dirty="0"/>
          </a:p>
        </p:txBody>
      </p:sp>
      <p:sp>
        <p:nvSpPr>
          <p:cNvPr id="467" name="Google Shape;467;p35"/>
          <p:cNvSpPr txBox="1">
            <a:spLocks noGrp="1"/>
          </p:cNvSpPr>
          <p:nvPr>
            <p:ph type="subTitle" idx="1"/>
          </p:nvPr>
        </p:nvSpPr>
        <p:spPr>
          <a:xfrm>
            <a:off x="911738" y="949558"/>
            <a:ext cx="3235766"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605"/>
              <a:buNone/>
            </a:pPr>
            <a:r>
              <a:rPr lang="en-GB" dirty="0">
                <a:solidFill>
                  <a:schemeClr val="tx1"/>
                </a:solidFill>
              </a:rPr>
              <a:t>TỔNG QUAN VỀ NOSQL </a:t>
            </a:r>
            <a:endParaRPr dirty="0">
              <a:solidFill>
                <a:schemeClr val="tx1"/>
              </a:solidFill>
            </a:endParaRPr>
          </a:p>
        </p:txBody>
      </p:sp>
      <p:sp>
        <p:nvSpPr>
          <p:cNvPr id="468" name="Google Shape;468;p35"/>
          <p:cNvSpPr txBox="1">
            <a:spLocks noGrp="1"/>
          </p:cNvSpPr>
          <p:nvPr>
            <p:ph type="subTitle" idx="2"/>
          </p:nvPr>
        </p:nvSpPr>
        <p:spPr>
          <a:xfrm>
            <a:off x="456694" y="2308918"/>
            <a:ext cx="8285072" cy="2006944"/>
          </a:xfrm>
          <a:prstGeom prst="rect">
            <a:avLst/>
          </a:prstGeom>
        </p:spPr>
        <p:txBody>
          <a:bodyPr spcFirstLastPara="1" wrap="square" lIns="91425" tIns="91425" rIns="91425" bIns="91425" anchor="ctr" anchorCtr="0">
            <a:noAutofit/>
          </a:bodyPr>
          <a:lstStyle/>
          <a:p>
            <a:pPr marL="114300" indent="0" algn="just"/>
            <a:r>
              <a:rPr lang="en-US" sz="1800" b="1" dirty="0">
                <a:latin typeface="Times New Roman" panose="02020603050405020304" pitchFamily="18" charset="0"/>
                <a:cs typeface="Times New Roman" panose="02020603050405020304" pitchFamily="18" charset="0"/>
              </a:rPr>
              <a:t>1.2 ĐẶC ĐIỂM CỦA NOSQL</a:t>
            </a:r>
          </a:p>
          <a:p>
            <a:pPr marL="400050" lvl="0" indent="-285750" algn="jus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NoSQL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theo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dạng</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key_value</a:t>
            </a:r>
            <a:r>
              <a:rPr lang="en-US" sz="1800" dirty="0" smtClean="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marL="400050" lvl="0" indent="-285750" algn="just">
              <a:buFont typeface="Courier New" panose="02070309020205020404" pitchFamily="49" charset="0"/>
              <a:buChar char="o"/>
            </a:pPr>
            <a:r>
              <a:rPr lang="en-US" sz="1800" dirty="0" err="1" smtClean="0">
                <a:latin typeface="Times New Roman" panose="02020603050405020304" pitchFamily="18" charset="0"/>
                <a:cs typeface="Times New Roman" panose="02020603050405020304" pitchFamily="18" charset="0"/>
              </a:rPr>
              <a:t>Mô</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tán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dữ</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liệu</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dưới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sự</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kiểm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soát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mềm</a:t>
            </a:r>
            <a:r>
              <a:rPr lang="en-US" sz="1800" dirty="0" smtClean="0">
                <a:latin typeface="Times New Roman" panose="02020603050405020304" pitchFamily="18" charset="0"/>
                <a:cs typeface="Times New Roman" panose="02020603050405020304" pitchFamily="18" charset="0"/>
              </a:rPr>
              <a:t>.</a:t>
            </a:r>
          </a:p>
          <a:p>
            <a:pPr marL="400050" lvl="0" indent="-285750" algn="just">
              <a:buFont typeface="Courier New" panose="02070309020205020404" pitchFamily="49" charset="0"/>
              <a:buChar char="o"/>
            </a:pPr>
            <a:r>
              <a:rPr lang="en-US" sz="1800" dirty="0" err="1" smtClean="0">
                <a:latin typeface="Times New Roman" panose="02020603050405020304" pitchFamily="18" charset="0"/>
                <a:cs typeface="Times New Roman" panose="02020603050405020304" pitchFamily="18" charset="0"/>
              </a:rPr>
              <a:t>Không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quá</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quan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trong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trọng</a:t>
            </a:r>
            <a:r>
              <a:rPr lang="en-US" sz="1800"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ACID</a:t>
            </a:r>
            <a:endParaRPr lang="en-US" sz="1800" dirty="0">
              <a:latin typeface="Times New Roman" panose="02020603050405020304" pitchFamily="18" charset="0"/>
              <a:cs typeface="Times New Roman" panose="02020603050405020304" pitchFamily="18" charset="0"/>
            </a:endParaRPr>
          </a:p>
          <a:p>
            <a:pPr marL="400050" lvl="0" indent="-285750" algn="just">
              <a:buFont typeface="Courier New" panose="02070309020205020404" pitchFamily="49" charset="0"/>
              <a:buChar char="o"/>
            </a:pP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vấn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gửi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lúc</a:t>
            </a:r>
            <a:r>
              <a:rPr lang="en-US" sz="1800" dirty="0">
                <a:latin typeface="Times New Roman" panose="02020603050405020304" pitchFamily="18" charset="0"/>
                <a:cs typeface="Times New Roman" panose="02020603050405020304" pitchFamily="18" charset="0"/>
              </a:rPr>
              <a:t>, do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phục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vụ</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ảnh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hưởng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lắm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lượng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về</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a:t>
            </a:r>
            <a:r>
              <a:rPr lang="en-US" sz="1800" dirty="0">
                <a:latin typeface="Times New Roman" panose="02020603050405020304" pitchFamily="18" charset="0"/>
                <a:cs typeface="Times New Roman" panose="02020603050405020304" pitchFamily="18" charset="0"/>
              </a:rPr>
              <a:t>.</a:t>
            </a:r>
          </a:p>
          <a:p>
            <a:pPr marL="400050" lvl="0" indent="-285750" algn="jus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Phi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_ </a:t>
            </a:r>
            <a:r>
              <a:rPr lang="en-US" sz="1800" dirty="0" err="1" smtClean="0">
                <a:latin typeface="Times New Roman" panose="02020603050405020304" pitchFamily="18" charset="0"/>
                <a:cs typeface="Times New Roman" panose="02020603050405020304" pitchFamily="18" charset="0"/>
              </a:rPr>
              <a:t>ít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sự</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ràng</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buộc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nào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việc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a:t>
            </a:r>
          </a:p>
          <a:p>
            <a:pPr marL="400050" lvl="0" indent="-285750" algn="just">
              <a:buFont typeface="Courier New" panose="02070309020205020404" pitchFamily="49" charset="0"/>
              <a:buChar char="o"/>
            </a:pPr>
            <a:r>
              <a:rPr lang="en-US" sz="1800" dirty="0" err="1" smtClean="0">
                <a:latin typeface="Times New Roman" panose="02020603050405020304" pitchFamily="18" charset="0"/>
                <a:cs typeface="Times New Roman" panose="02020603050405020304" pitchFamily="18" charset="0"/>
              </a:rPr>
              <a:t>Sau</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mỗi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thay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CSDL,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ngay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CSDL </a:t>
            </a:r>
            <a:r>
              <a:rPr lang="en-US" sz="1800" dirty="0" err="1">
                <a:latin typeface="Times New Roman" panose="02020603050405020304" pitchFamily="18" charset="0"/>
                <a:cs typeface="Times New Roman" panose="02020603050405020304" pitchFamily="18" charset="0"/>
              </a:rPr>
              <a:t>liên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truyền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theo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a:t>
            </a:r>
          </a:p>
          <a:p>
            <a:pPr marL="400050" lvl="0" indent="-285750" algn="just" fontAlgn="base">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High Scalability: </a:t>
            </a:r>
            <a:r>
              <a:rPr lang="en-US" sz="1800" dirty="0" err="1">
                <a:latin typeface="Times New Roman" panose="02020603050405020304" pitchFamily="18" charset="0"/>
                <a:cs typeface="Times New Roman" panose="02020603050405020304" pitchFamily="18" charset="0"/>
              </a:rPr>
              <a:t>Gần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người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a:t>
            </a:r>
          </a:p>
          <a:p>
            <a:pPr marL="0" indent="0" algn="just">
              <a:buSzPts val="688"/>
            </a:pPr>
            <a:endParaRPr lang="en-US" sz="18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SzPts val="688"/>
              <a:buNone/>
            </a:pPr>
            <a:r>
              <a:rPr lang="en-US" sz="1800" dirty="0">
                <a:latin typeface="Times New Roman" panose="02020603050405020304" pitchFamily="18" charset="0"/>
                <a:cs typeface="Times New Roman" panose="02020603050405020304" pitchFamily="18" charset="0"/>
              </a:rPr>
              <a:t> </a:t>
            </a:r>
            <a:endParaRPr sz="1800" dirty="0">
              <a:latin typeface="Times New Roman" panose="02020603050405020304" pitchFamily="18" charset="0"/>
              <a:cs typeface="Times New Roman" panose="02020603050405020304" pitchFamily="18" charset="0"/>
            </a:endParaRPr>
          </a:p>
        </p:txBody>
      </p:sp>
      <p:grpSp>
        <p:nvGrpSpPr>
          <p:cNvPr id="484" name="Google Shape;484;p35"/>
          <p:cNvGrpSpPr/>
          <p:nvPr/>
        </p:nvGrpSpPr>
        <p:grpSpPr>
          <a:xfrm>
            <a:off x="283077" y="680806"/>
            <a:ext cx="219461" cy="220453"/>
            <a:chOff x="772462" y="98696"/>
            <a:chExt cx="219461" cy="220453"/>
          </a:xfrm>
        </p:grpSpPr>
        <p:sp>
          <p:nvSpPr>
            <p:cNvPr id="485" name="Google Shape;485;p35"/>
            <p:cNvSpPr/>
            <p:nvPr/>
          </p:nvSpPr>
          <p:spPr>
            <a:xfrm>
              <a:off x="876762" y="98696"/>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876762" y="247258"/>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921070" y="202004"/>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772462" y="202004"/>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5"/>
          <p:cNvGrpSpPr/>
          <p:nvPr/>
        </p:nvGrpSpPr>
        <p:grpSpPr>
          <a:xfrm>
            <a:off x="1359168" y="539998"/>
            <a:ext cx="164369" cy="165099"/>
            <a:chOff x="280393" y="263798"/>
            <a:chExt cx="164369" cy="165099"/>
          </a:xfrm>
        </p:grpSpPr>
        <p:sp>
          <p:nvSpPr>
            <p:cNvPr id="490" name="Google Shape;490;p35"/>
            <p:cNvSpPr/>
            <p:nvPr/>
          </p:nvSpPr>
          <p:spPr>
            <a:xfrm>
              <a:off x="358510" y="263798"/>
              <a:ext cx="8878" cy="53839"/>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358510" y="375058"/>
              <a:ext cx="8878" cy="53839"/>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391695" y="341167"/>
              <a:ext cx="53067" cy="9620"/>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280393" y="341167"/>
              <a:ext cx="53101" cy="9620"/>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5"/>
          <p:cNvGrpSpPr/>
          <p:nvPr/>
        </p:nvGrpSpPr>
        <p:grpSpPr>
          <a:xfrm>
            <a:off x="8092812" y="216771"/>
            <a:ext cx="219461" cy="220453"/>
            <a:chOff x="8092812" y="216771"/>
            <a:chExt cx="219461" cy="220453"/>
          </a:xfrm>
        </p:grpSpPr>
        <p:sp>
          <p:nvSpPr>
            <p:cNvPr id="495" name="Google Shape;495;p35"/>
            <p:cNvSpPr/>
            <p:nvPr/>
          </p:nvSpPr>
          <p:spPr>
            <a:xfrm>
              <a:off x="8197112" y="216771"/>
              <a:ext cx="11854" cy="71891"/>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8197112" y="365333"/>
              <a:ext cx="11854" cy="71891"/>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p:nvPr/>
          </p:nvSpPr>
          <p:spPr>
            <a:xfrm>
              <a:off x="8241420" y="320079"/>
              <a:ext cx="70854" cy="12846"/>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p:nvPr/>
          </p:nvSpPr>
          <p:spPr>
            <a:xfrm>
              <a:off x="8092812" y="320079"/>
              <a:ext cx="70899" cy="12846"/>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5"/>
          <p:cNvGrpSpPr/>
          <p:nvPr/>
        </p:nvGrpSpPr>
        <p:grpSpPr>
          <a:xfrm>
            <a:off x="8503624" y="4528200"/>
            <a:ext cx="283987" cy="285252"/>
            <a:chOff x="8483799" y="954725"/>
            <a:chExt cx="283987" cy="285252"/>
          </a:xfrm>
        </p:grpSpPr>
        <p:sp>
          <p:nvSpPr>
            <p:cNvPr id="500" name="Google Shape;500;p35"/>
            <p:cNvSpPr/>
            <p:nvPr/>
          </p:nvSpPr>
          <p:spPr>
            <a:xfrm>
              <a:off x="8618764" y="954725"/>
              <a:ext cx="15339" cy="93024"/>
            </a:xfrm>
            <a:custGeom>
              <a:avLst/>
              <a:gdLst/>
              <a:ahLst/>
              <a:cxnLst/>
              <a:rect l="l" t="t" r="r" b="b"/>
              <a:pathLst>
                <a:path w="263" h="1595" extrusionOk="0">
                  <a:moveTo>
                    <a:pt x="1" y="0"/>
                  </a:moveTo>
                  <a:lnTo>
                    <a:pt x="1" y="1594"/>
                  </a:lnTo>
                  <a:lnTo>
                    <a:pt x="263" y="1594"/>
                  </a:lnTo>
                  <a:lnTo>
                    <a:pt x="263" y="0"/>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8618764" y="1146953"/>
              <a:ext cx="15339" cy="93024"/>
            </a:xfrm>
            <a:custGeom>
              <a:avLst/>
              <a:gdLst/>
              <a:ahLst/>
              <a:cxnLst/>
              <a:rect l="l" t="t" r="r" b="b"/>
              <a:pathLst>
                <a:path w="263" h="1595" extrusionOk="0">
                  <a:moveTo>
                    <a:pt x="1" y="1"/>
                  </a:moveTo>
                  <a:lnTo>
                    <a:pt x="1" y="1594"/>
                  </a:lnTo>
                  <a:lnTo>
                    <a:pt x="263" y="1594"/>
                  </a:lnTo>
                  <a:lnTo>
                    <a:pt x="26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676098" y="1088398"/>
              <a:ext cx="91687" cy="16622"/>
            </a:xfrm>
            <a:custGeom>
              <a:avLst/>
              <a:gdLst/>
              <a:ahLst/>
              <a:cxnLst/>
              <a:rect l="l" t="t" r="r" b="b"/>
              <a:pathLst>
                <a:path w="1572" h="285" extrusionOk="0">
                  <a:moveTo>
                    <a:pt x="0" y="1"/>
                  </a:moveTo>
                  <a:lnTo>
                    <a:pt x="0" y="284"/>
                  </a:lnTo>
                  <a:lnTo>
                    <a:pt x="1572" y="284"/>
                  </a:lnTo>
                  <a:lnTo>
                    <a:pt x="1572"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483799" y="1088398"/>
              <a:ext cx="91745" cy="16622"/>
            </a:xfrm>
            <a:custGeom>
              <a:avLst/>
              <a:gdLst/>
              <a:ahLst/>
              <a:cxnLst/>
              <a:rect l="l" t="t" r="r" b="b"/>
              <a:pathLst>
                <a:path w="1573" h="285" extrusionOk="0">
                  <a:moveTo>
                    <a:pt x="1" y="1"/>
                  </a:moveTo>
                  <a:lnTo>
                    <a:pt x="1" y="284"/>
                  </a:lnTo>
                  <a:lnTo>
                    <a:pt x="1573" y="284"/>
                  </a:lnTo>
                  <a:lnTo>
                    <a:pt x="1573" y="1"/>
                  </a:lnTo>
                  <a:close/>
                </a:path>
              </a:pathLst>
            </a:cu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5"/>
          <p:cNvSpPr txBox="1">
            <a:spLocks noGrp="1"/>
          </p:cNvSpPr>
          <p:nvPr>
            <p:ph type="title" idx="3"/>
          </p:nvPr>
        </p:nvSpPr>
        <p:spPr>
          <a:xfrm>
            <a:off x="720000" y="304714"/>
            <a:ext cx="7704000" cy="47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dirty="0"/>
              <a:t>I</a:t>
            </a:r>
            <a:r>
              <a:rPr lang="en-GB" dirty="0">
                <a:solidFill>
                  <a:schemeClr val="dk2"/>
                </a:solidFill>
              </a:rPr>
              <a:t>. CƠ SỞ LÝ THUYẾT</a:t>
            </a:r>
            <a:endParaRPr dirty="0">
              <a:solidFill>
                <a:schemeClr val="lt2"/>
              </a:solidFill>
            </a:endParaRPr>
          </a:p>
        </p:txBody>
      </p:sp>
    </p:spTree>
    <p:extLst>
      <p:ext uri="{BB962C8B-B14F-4D97-AF65-F5344CB8AC3E}">
        <p14:creationId xmlns:p14="http://schemas.microsoft.com/office/powerpoint/2010/main" val="242509629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Blog SEO: Advices to optimize Posts by Slidesgo">
  <a:themeElements>
    <a:clrScheme name="Simple Light">
      <a:dk1>
        <a:srgbClr val="000000"/>
      </a:dk1>
      <a:lt1>
        <a:srgbClr val="FFFFFF"/>
      </a:lt1>
      <a:dk2>
        <a:srgbClr val="000000"/>
      </a:dk2>
      <a:lt2>
        <a:srgbClr val="6EDBFC"/>
      </a:lt2>
      <a:accent1>
        <a:srgbClr val="07A2D1"/>
      </a:accent1>
      <a:accent2>
        <a:srgbClr val="B6EEFF"/>
      </a:accent2>
      <a:accent3>
        <a:srgbClr val="FFD966"/>
      </a:accent3>
      <a:accent4>
        <a:srgbClr val="6EDBFC"/>
      </a:accent4>
      <a:accent5>
        <a:srgbClr val="07A2D1"/>
      </a:accent5>
      <a:accent6>
        <a:srgbClr val="B6EEFF"/>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1353</TotalTime>
  <Words>2390</Words>
  <Application>Microsoft Office PowerPoint</Application>
  <PresentationFormat>On-screen Show (16:9)</PresentationFormat>
  <Paragraphs>245</Paragraphs>
  <Slides>36</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inherit</vt:lpstr>
      <vt:lpstr>Calibri</vt:lpstr>
      <vt:lpstr>Courier New</vt:lpstr>
      <vt:lpstr>Wingdings</vt:lpstr>
      <vt:lpstr>Arial</vt:lpstr>
      <vt:lpstr>Signika</vt:lpstr>
      <vt:lpstr>Times New Roman</vt:lpstr>
      <vt:lpstr>Luckiest Guy</vt:lpstr>
      <vt:lpstr>Poppins</vt:lpstr>
      <vt:lpstr>Tahoma</vt:lpstr>
      <vt:lpstr>Adobe Gothic Std B</vt:lpstr>
      <vt:lpstr>Alfa Slab One</vt:lpstr>
      <vt:lpstr>Blog SEO: Advices to optimize Posts by Slidesgo</vt:lpstr>
      <vt:lpstr>PowerPoint Presentation</vt:lpstr>
      <vt:lpstr>NHÓM 10</vt:lpstr>
      <vt:lpstr>MỤC TIÊU BÁO CÁO</vt:lpstr>
      <vt:lpstr>NỘI DUNG BÁO CÁO</vt:lpstr>
      <vt:lpstr>1</vt:lpstr>
      <vt:lpstr>1</vt:lpstr>
      <vt:lpstr>1</vt:lpstr>
      <vt:lpstr>1</vt:lpstr>
      <vt:lpstr>1</vt:lpstr>
      <vt:lpstr>1</vt:lpstr>
      <vt:lpstr>1</vt:lpstr>
      <vt:lpstr>1</vt:lpstr>
      <vt:lpstr>1</vt:lpstr>
      <vt:lpstr>1</vt:lpstr>
      <vt:lpstr>1</vt:lpstr>
      <vt:lpstr>1</vt:lpstr>
      <vt:lpstr>1</vt:lpstr>
      <vt:lpstr>1</vt:lpstr>
      <vt:lpstr>1</vt:lpstr>
      <vt:lpstr>1</vt:lpstr>
      <vt:lpstr>1</vt:lpstr>
      <vt:lpstr>1</vt:lpstr>
      <vt:lpstr>1</vt:lpstr>
      <vt:lpstr>1</vt:lpstr>
      <vt:lpstr>1</vt:lpstr>
      <vt:lpstr>1</vt:lpstr>
      <vt:lpstr>PowerPoint Presentation</vt:lpstr>
      <vt:lpstr>II. CÀI ĐẶT HỆ QUẢN TRỊ</vt:lpstr>
      <vt:lpstr>PowerPoint Presentation</vt:lpstr>
      <vt:lpstr>PowerPoint Presentation</vt:lpstr>
      <vt:lpstr>PowerPoint Presentation</vt:lpstr>
      <vt:lpstr>MongoDB lưu trữ Document thành một collection  </vt:lpstr>
      <vt:lpstr>THỰC HIỆN</vt:lpstr>
      <vt:lpstr>LÝ DO LỰA CHỌN MONGODB</vt:lpstr>
      <vt:lpstr>PowerPoint Presentation</vt:lpstr>
      <vt:lpstr>KẾT LUẬN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80</cp:revision>
  <dcterms:modified xsi:type="dcterms:W3CDTF">2021-06-18T16:26:29Z</dcterms:modified>
</cp:coreProperties>
</file>